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2" r:id="rId4"/>
    <p:sldMasterId id="2147483803" r:id="rId5"/>
    <p:sldMasterId id="2147483804" r:id="rId6"/>
    <p:sldMasterId id="2147483805" r:id="rId7"/>
    <p:sldMasterId id="2147483806" r:id="rId8"/>
    <p:sldMasterId id="214748380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Lst>
  <p:sldSz cy="5143500" cx="9144000"/>
  <p:notesSz cx="6858000" cy="9144000"/>
  <p:embeddedFontLst>
    <p:embeddedFont>
      <p:font typeface="Raleway"/>
      <p:regular r:id="rId29"/>
      <p:bold r:id="rId30"/>
      <p:italic r:id="rId31"/>
      <p:boldItalic r:id="rId32"/>
    </p:embeddedFont>
    <p:embeddedFont>
      <p:font typeface="Proxima Nova"/>
      <p:regular r:id="rId33"/>
      <p:bold r:id="rId34"/>
      <p:italic r:id="rId35"/>
      <p:boldItalic r:id="rId36"/>
    </p:embeddedFont>
    <p:embeddedFont>
      <p:font typeface="Oxygen"/>
      <p:regular r:id="rId37"/>
      <p:bold r:id="rId38"/>
    </p:embeddedFont>
    <p:embeddedFont>
      <p:font typeface="Nunito"/>
      <p:regular r:id="rId39"/>
      <p:bold r:id="rId40"/>
      <p:italic r:id="rId41"/>
      <p:boldItalic r:id="rId42"/>
    </p:embeddedFont>
    <p:embeddedFont>
      <p:font typeface="Anaheim"/>
      <p:regular r:id="rId43"/>
    </p:embeddedFont>
    <p:embeddedFont>
      <p:font typeface="Average"/>
      <p:regular r:id="rId44"/>
    </p:embeddedFont>
    <p:embeddedFont>
      <p:font typeface="Raleway Medium"/>
      <p:regular r:id="rId45"/>
      <p:bold r:id="rId46"/>
      <p:italic r:id="rId47"/>
      <p:boldItalic r:id="rId48"/>
    </p:embeddedFont>
    <p:embeddedFont>
      <p:font typeface="Alfa Slab One"/>
      <p:regular r:id="rId49"/>
    </p:embeddedFont>
    <p:embeddedFont>
      <p:font typeface="Audiowide"/>
      <p:regular r:id="rId50"/>
    </p:embeddedFont>
    <p:embeddedFont>
      <p:font typeface="Roboto"/>
      <p:regular r:id="rId51"/>
      <p:bold r:id="rId52"/>
      <p:italic r:id="rId53"/>
      <p:boldItalic r:id="rId54"/>
    </p:embeddedFont>
    <p:embeddedFont>
      <p:font typeface="Poppins"/>
      <p:regular r:id="rId55"/>
      <p:bold r:id="rId56"/>
      <p:italic r:id="rId57"/>
      <p:boldItalic r:id="rId58"/>
    </p:embeddedFont>
    <p:embeddedFont>
      <p:font typeface="Lato"/>
      <p:regular r:id="rId59"/>
      <p:bold r:id="rId60"/>
      <p:italic r:id="rId61"/>
      <p:boldItalic r:id="rId62"/>
    </p:embeddedFont>
    <p:embeddedFont>
      <p:font typeface="Montserrat Medium"/>
      <p:regular r:id="rId63"/>
      <p:bold r:id="rId64"/>
      <p:italic r:id="rId65"/>
      <p:boldItalic r:id="rId66"/>
    </p:embeddedFont>
    <p:embeddedFont>
      <p:font typeface="Bebas Neue"/>
      <p:regular r:id="rId67"/>
    </p:embeddedFont>
    <p:embeddedFont>
      <p:font typeface="Cairo"/>
      <p:regular r:id="rId68"/>
      <p:bold r:id="rId69"/>
    </p:embeddedFont>
    <p:embeddedFont>
      <p:font typeface="Syne ExtraBold"/>
      <p:bold r:id="rId70"/>
    </p:embeddedFont>
    <p:embeddedFont>
      <p:font typeface="Syne"/>
      <p:regular r:id="rId71"/>
      <p:bold r:id="rId72"/>
    </p:embeddedFont>
    <p:embeddedFont>
      <p:font typeface="Oswald"/>
      <p:regular r:id="rId73"/>
      <p:bold r:id="rId74"/>
    </p:embeddedFont>
    <p:embeddedFont>
      <p:font typeface="Comfortaa"/>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42" Type="http://schemas.openxmlformats.org/officeDocument/2006/relationships/font" Target="fonts/Nunito-boldItalic.fntdata"/><Relationship Id="rId41" Type="http://schemas.openxmlformats.org/officeDocument/2006/relationships/font" Target="fonts/Nunito-italic.fntdata"/><Relationship Id="rId44" Type="http://schemas.openxmlformats.org/officeDocument/2006/relationships/font" Target="fonts/Average-regular.fntdata"/><Relationship Id="rId43" Type="http://schemas.openxmlformats.org/officeDocument/2006/relationships/font" Target="fonts/Anaheim-regular.fntdata"/><Relationship Id="rId46" Type="http://schemas.openxmlformats.org/officeDocument/2006/relationships/font" Target="fonts/RalewayMedium-bold.fntdata"/><Relationship Id="rId45" Type="http://schemas.openxmlformats.org/officeDocument/2006/relationships/font" Target="fonts/RalewayMedium-regular.fntdata"/><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RalewayMedium-boldItalic.fntdata"/><Relationship Id="rId47" Type="http://schemas.openxmlformats.org/officeDocument/2006/relationships/font" Target="fonts/RalewayMedium-italic.fntdata"/><Relationship Id="rId49" Type="http://schemas.openxmlformats.org/officeDocument/2006/relationships/font" Target="fonts/AlfaSlabOne-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Oswald-regular.fntdata"/><Relationship Id="rId72" Type="http://schemas.openxmlformats.org/officeDocument/2006/relationships/font" Target="fonts/Syne-bold.fntdata"/><Relationship Id="rId31" Type="http://schemas.openxmlformats.org/officeDocument/2006/relationships/font" Target="fonts/Raleway-italic.fntdata"/><Relationship Id="rId75" Type="http://schemas.openxmlformats.org/officeDocument/2006/relationships/font" Target="fonts/Comfortaa-regular.fntdata"/><Relationship Id="rId30" Type="http://schemas.openxmlformats.org/officeDocument/2006/relationships/font" Target="fonts/Raleway-bold.fntdata"/><Relationship Id="rId74" Type="http://schemas.openxmlformats.org/officeDocument/2006/relationships/font" Target="fonts/Oswald-bold.fntdata"/><Relationship Id="rId33" Type="http://schemas.openxmlformats.org/officeDocument/2006/relationships/font" Target="fonts/ProximaNova-regular.fntdata"/><Relationship Id="rId32" Type="http://schemas.openxmlformats.org/officeDocument/2006/relationships/font" Target="fonts/Raleway-boldItalic.fntdata"/><Relationship Id="rId76" Type="http://schemas.openxmlformats.org/officeDocument/2006/relationships/font" Target="fonts/Comfortaa-bold.fntdata"/><Relationship Id="rId35" Type="http://schemas.openxmlformats.org/officeDocument/2006/relationships/font" Target="fonts/ProximaNova-italic.fntdata"/><Relationship Id="rId34" Type="http://schemas.openxmlformats.org/officeDocument/2006/relationships/font" Target="fonts/ProximaNova-bold.fntdata"/><Relationship Id="rId71" Type="http://schemas.openxmlformats.org/officeDocument/2006/relationships/font" Target="fonts/Syne-regular.fntdata"/><Relationship Id="rId70" Type="http://schemas.openxmlformats.org/officeDocument/2006/relationships/font" Target="fonts/SyneExtraBold-bold.fntdata"/><Relationship Id="rId37" Type="http://schemas.openxmlformats.org/officeDocument/2006/relationships/font" Target="fonts/Oxygen-regular.fntdata"/><Relationship Id="rId36" Type="http://schemas.openxmlformats.org/officeDocument/2006/relationships/font" Target="fonts/ProximaNova-boldItalic.fntdata"/><Relationship Id="rId39" Type="http://schemas.openxmlformats.org/officeDocument/2006/relationships/font" Target="fonts/Nunito-regular.fntdata"/><Relationship Id="rId38" Type="http://schemas.openxmlformats.org/officeDocument/2006/relationships/font" Target="fonts/Oxygen-bold.fntdata"/><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0.xml"/><Relationship Id="rId64" Type="http://schemas.openxmlformats.org/officeDocument/2006/relationships/font" Target="fonts/MontserratMedium-bold.fntdata"/><Relationship Id="rId63" Type="http://schemas.openxmlformats.org/officeDocument/2006/relationships/font" Target="fonts/MontserratMedium-regular.fntdata"/><Relationship Id="rId22" Type="http://schemas.openxmlformats.org/officeDocument/2006/relationships/slide" Target="slides/slide12.xml"/><Relationship Id="rId66" Type="http://schemas.openxmlformats.org/officeDocument/2006/relationships/font" Target="fonts/MontserratMedium-boldItalic.fntdata"/><Relationship Id="rId21" Type="http://schemas.openxmlformats.org/officeDocument/2006/relationships/slide" Target="slides/slide11.xml"/><Relationship Id="rId65" Type="http://schemas.openxmlformats.org/officeDocument/2006/relationships/font" Target="fonts/MontserratMedium-italic.fntdata"/><Relationship Id="rId24" Type="http://schemas.openxmlformats.org/officeDocument/2006/relationships/slide" Target="slides/slide14.xml"/><Relationship Id="rId68" Type="http://schemas.openxmlformats.org/officeDocument/2006/relationships/font" Target="fonts/Cairo-regular.fntdata"/><Relationship Id="rId23" Type="http://schemas.openxmlformats.org/officeDocument/2006/relationships/slide" Target="slides/slide13.xml"/><Relationship Id="rId67" Type="http://schemas.openxmlformats.org/officeDocument/2006/relationships/font" Target="fonts/BebasNeue-regular.fntdata"/><Relationship Id="rId60" Type="http://schemas.openxmlformats.org/officeDocument/2006/relationships/font" Target="fonts/Lato-bold.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Cairo-bold.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font" Target="fonts/Raleway-regular.fntdata"/><Relationship Id="rId51" Type="http://schemas.openxmlformats.org/officeDocument/2006/relationships/font" Target="fonts/Roboto-regular.fntdata"/><Relationship Id="rId50" Type="http://schemas.openxmlformats.org/officeDocument/2006/relationships/font" Target="fonts/Audiowide-regular.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1.xml"/><Relationship Id="rId55" Type="http://schemas.openxmlformats.org/officeDocument/2006/relationships/font" Target="fonts/Poppins-regular.fntdata"/><Relationship Id="rId10" Type="http://schemas.openxmlformats.org/officeDocument/2006/relationships/notesMaster" Target="notesMasters/notesMaster1.xml"/><Relationship Id="rId54" Type="http://schemas.openxmlformats.org/officeDocument/2006/relationships/font" Target="fonts/Roboto-boldItalic.fntdata"/><Relationship Id="rId13" Type="http://schemas.openxmlformats.org/officeDocument/2006/relationships/slide" Target="slides/slide3.xml"/><Relationship Id="rId57" Type="http://schemas.openxmlformats.org/officeDocument/2006/relationships/font" Target="fonts/Poppins-italic.fntdata"/><Relationship Id="rId12" Type="http://schemas.openxmlformats.org/officeDocument/2006/relationships/slide" Target="slides/slide2.xml"/><Relationship Id="rId56" Type="http://schemas.openxmlformats.org/officeDocument/2006/relationships/font" Target="fonts/Poppins-bold.fntdata"/><Relationship Id="rId15" Type="http://schemas.openxmlformats.org/officeDocument/2006/relationships/slide" Target="slides/slide5.xml"/><Relationship Id="rId59" Type="http://schemas.openxmlformats.org/officeDocument/2006/relationships/font" Target="fonts/Lato-regular.fntdata"/><Relationship Id="rId14" Type="http://schemas.openxmlformats.org/officeDocument/2006/relationships/slide" Target="slides/slide4.xml"/><Relationship Id="rId58" Type="http://schemas.openxmlformats.org/officeDocument/2006/relationships/font" Target="fonts/Poppins-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elp.com/datase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g1ddac23a955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3" name="Google Shape;2673;g1ddac23a955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g22ca32aec4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22ca32aec4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latin typeface="Roboto"/>
                <a:ea typeface="Roboto"/>
                <a:cs typeface="Roboto"/>
                <a:sym typeface="Roboto"/>
              </a:rPr>
              <a:t>The Rapid Automatic Keyword Extraction, RAKE, algorithm works by using delimiters to identify candidate keywords. The keywords are given scores based on how many times the candidate word appears in the text (“Extract”, 2023).</a:t>
            </a:r>
            <a:endParaRPr sz="1000">
              <a:solidFill>
                <a:srgbClr val="212121"/>
              </a:solidFill>
              <a:latin typeface="Roboto"/>
              <a:ea typeface="Roboto"/>
              <a:cs typeface="Roboto"/>
              <a:sym typeface="Roboto"/>
            </a:endParaRPr>
          </a:p>
          <a:p>
            <a:pPr indent="0" lvl="0" marL="0" rtl="0" algn="l">
              <a:spcBef>
                <a:spcPts val="0"/>
              </a:spcBef>
              <a:spcAft>
                <a:spcPts val="0"/>
              </a:spcAft>
              <a:buNone/>
            </a:pPr>
            <a:r>
              <a:t/>
            </a:r>
            <a:endParaRPr sz="1000">
              <a:solidFill>
                <a:srgbClr val="212121"/>
              </a:solidFill>
              <a:latin typeface="Roboto"/>
              <a:ea typeface="Roboto"/>
              <a:cs typeface="Roboto"/>
              <a:sym typeface="Roboto"/>
            </a:endParaRPr>
          </a:p>
          <a:p>
            <a:pPr indent="0" lvl="0" marL="0" rtl="0" algn="l">
              <a:spcBef>
                <a:spcPts val="0"/>
              </a:spcBef>
              <a:spcAft>
                <a:spcPts val="0"/>
              </a:spcAft>
              <a:buNone/>
            </a:pPr>
            <a:r>
              <a:rPr lang="en" sz="1000">
                <a:solidFill>
                  <a:srgbClr val="212121"/>
                </a:solidFill>
                <a:latin typeface="Roboto"/>
                <a:ea typeface="Roboto"/>
                <a:cs typeface="Roboto"/>
                <a:sym typeface="Roboto"/>
              </a:rPr>
              <a:t>Also cleaned up keywords, removed punctuation left over </a:t>
            </a:r>
            <a:endParaRPr sz="1000">
              <a:solidFill>
                <a:srgbClr val="212121"/>
              </a:solidFill>
              <a:latin typeface="Roboto"/>
              <a:ea typeface="Roboto"/>
              <a:cs typeface="Roboto"/>
              <a:sym typeface="Roboto"/>
            </a:endParaRPr>
          </a:p>
          <a:p>
            <a:pPr indent="0" lvl="0" marL="0" rtl="0" algn="l">
              <a:spcBef>
                <a:spcPts val="0"/>
              </a:spcBef>
              <a:spcAft>
                <a:spcPts val="0"/>
              </a:spcAft>
              <a:buNone/>
            </a:pPr>
            <a:r>
              <a:t/>
            </a:r>
            <a:endParaRPr sz="1000">
              <a:solidFill>
                <a:srgbClr val="212121"/>
              </a:solidFill>
              <a:latin typeface="Roboto"/>
              <a:ea typeface="Roboto"/>
              <a:cs typeface="Roboto"/>
              <a:sym typeface="Roboto"/>
            </a:endParaRPr>
          </a:p>
          <a:p>
            <a:pPr indent="0" lvl="0" marL="0" rtl="0" algn="l">
              <a:spcBef>
                <a:spcPts val="0"/>
              </a:spcBef>
              <a:spcAft>
                <a:spcPts val="0"/>
              </a:spcAft>
              <a:buNone/>
            </a:pPr>
            <a:r>
              <a:rPr lang="en" sz="1000">
                <a:solidFill>
                  <a:srgbClr val="212121"/>
                </a:solidFill>
                <a:latin typeface="Roboto"/>
                <a:ea typeface="Roboto"/>
                <a:cs typeface="Roboto"/>
                <a:sym typeface="Roboto"/>
              </a:rPr>
              <a:t>Vectorized the keywords so that it can be fed into the recommender model</a:t>
            </a:r>
            <a:endParaRPr sz="1000">
              <a:solidFill>
                <a:srgbClr val="212121"/>
              </a:solidFill>
              <a:latin typeface="Roboto"/>
              <a:ea typeface="Roboto"/>
              <a:cs typeface="Roboto"/>
              <a:sym typeface="Roboto"/>
            </a:endParaRPr>
          </a:p>
          <a:p>
            <a:pPr indent="0" lvl="0" marL="0" rtl="0" algn="l">
              <a:spcBef>
                <a:spcPts val="0"/>
              </a:spcBef>
              <a:spcAft>
                <a:spcPts val="0"/>
              </a:spcAft>
              <a:buNone/>
            </a:pPr>
            <a:r>
              <a:t/>
            </a:r>
            <a:endParaRPr sz="1000">
              <a:solidFill>
                <a:srgbClr val="212121"/>
              </a:solidFill>
              <a:latin typeface="Roboto"/>
              <a:ea typeface="Roboto"/>
              <a:cs typeface="Roboto"/>
              <a:sym typeface="Roboto"/>
            </a:endParaRPr>
          </a:p>
          <a:p>
            <a:pPr indent="0" lvl="0" marL="0" rtl="0" algn="l">
              <a:spcBef>
                <a:spcPts val="0"/>
              </a:spcBef>
              <a:spcAft>
                <a:spcPts val="0"/>
              </a:spcAft>
              <a:buNone/>
            </a:pPr>
            <a:r>
              <a:rPr lang="en" sz="1000">
                <a:solidFill>
                  <a:srgbClr val="212121"/>
                </a:solidFill>
                <a:latin typeface="Roboto"/>
                <a:ea typeface="Roboto"/>
                <a:cs typeface="Roboto"/>
                <a:sym typeface="Roboto"/>
              </a:rPr>
              <a:t>Here is an example of a review and the keywords returned</a:t>
            </a:r>
            <a:endParaRPr sz="1000">
              <a:solidFill>
                <a:srgbClr val="21212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22ca32aec4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22ca32aec4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Georgia"/>
                <a:ea typeface="Georgia"/>
                <a:cs typeface="Georgia"/>
                <a:sym typeface="Georgia"/>
              </a:rPr>
              <a:t>Once the keywords are extracted, we can build a model (</a:t>
            </a:r>
            <a:r>
              <a:rPr lang="en" sz="1200">
                <a:solidFill>
                  <a:schemeClr val="dk1"/>
                </a:solidFill>
                <a:latin typeface="Courier New"/>
                <a:ea typeface="Courier New"/>
                <a:cs typeface="Courier New"/>
                <a:sym typeface="Courier New"/>
              </a:rPr>
              <a:t>from gensim.models import Word2Vec)</a:t>
            </a:r>
            <a:endParaRPr sz="1500">
              <a:solidFill>
                <a:schemeClr val="dk1"/>
              </a:solidFill>
              <a:latin typeface="Georgia"/>
              <a:ea typeface="Georgia"/>
              <a:cs typeface="Georgia"/>
              <a:sym typeface="Georgia"/>
            </a:endParaRPr>
          </a:p>
          <a:p>
            <a:pPr indent="0" lvl="0" marL="0" rtl="0" algn="l">
              <a:spcBef>
                <a:spcPts val="0"/>
              </a:spcBef>
              <a:spcAft>
                <a:spcPts val="0"/>
              </a:spcAft>
              <a:buNone/>
            </a:pPr>
            <a:r>
              <a:rPr lang="en" sz="1500">
                <a:solidFill>
                  <a:schemeClr val="dk1"/>
                </a:solidFill>
                <a:latin typeface="Georgia"/>
                <a:ea typeface="Georgia"/>
                <a:cs typeface="Georgia"/>
                <a:sym typeface="Georgia"/>
              </a:rPr>
              <a:t>see what the customers love most about the service </a:t>
            </a:r>
            <a:endParaRPr sz="1500">
              <a:solidFill>
                <a:schemeClr val="dk1"/>
              </a:solidFill>
              <a:latin typeface="Georgia"/>
              <a:ea typeface="Georgia"/>
              <a:cs typeface="Georgia"/>
              <a:sym typeface="Georgia"/>
            </a:endParaRPr>
          </a:p>
          <a:p>
            <a:pPr indent="0" lvl="0" marL="0" rtl="0" algn="l">
              <a:spcBef>
                <a:spcPts val="0"/>
              </a:spcBef>
              <a:spcAft>
                <a:spcPts val="0"/>
              </a:spcAft>
              <a:buNone/>
            </a:pPr>
            <a:r>
              <a:t/>
            </a:r>
            <a:endParaRPr sz="1500">
              <a:solidFill>
                <a:schemeClr val="dk1"/>
              </a:solidFill>
              <a:latin typeface="Georgia"/>
              <a:ea typeface="Georgia"/>
              <a:cs typeface="Georgia"/>
              <a:sym typeface="Georgia"/>
            </a:endParaRPr>
          </a:p>
          <a:p>
            <a:pPr indent="0" lvl="0" marL="0" rtl="0" algn="l">
              <a:spcBef>
                <a:spcPts val="0"/>
              </a:spcBef>
              <a:spcAft>
                <a:spcPts val="0"/>
              </a:spcAft>
              <a:buNone/>
            </a:pPr>
            <a:r>
              <a:t/>
            </a:r>
            <a:endParaRPr sz="1500">
              <a:solidFill>
                <a:schemeClr val="dk1"/>
              </a:solidFill>
              <a:latin typeface="Georgia"/>
              <a:ea typeface="Georgia"/>
              <a:cs typeface="Georgia"/>
              <a:sym typeface="Georg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22cb5d28ec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22cb5d28ec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rPr>
              <a:t>Most informative words for positive reviews</a:t>
            </a:r>
            <a:endParaRPr sz="1050">
              <a:solidFill>
                <a:schemeClr val="dk1"/>
              </a:solidFill>
            </a:endParaRPr>
          </a:p>
          <a:p>
            <a:pPr indent="0" lvl="0" marL="0" rtl="0" algn="l">
              <a:spcBef>
                <a:spcPts val="0"/>
              </a:spcBef>
              <a:spcAft>
                <a:spcPts val="0"/>
              </a:spcAft>
              <a:buNone/>
            </a:pPr>
            <a:r>
              <a:rPr lang="en" sz="1050">
                <a:solidFill>
                  <a:schemeClr val="dk1"/>
                </a:solidFill>
              </a:rPr>
              <a:t>Most informative words for negative reviews</a:t>
            </a:r>
            <a:endParaRPr sz="1050">
              <a:solidFill>
                <a:schemeClr val="dk1"/>
              </a:solidFill>
            </a:endParaRPr>
          </a:p>
          <a:p>
            <a:pPr indent="0" lvl="0" marL="0" rtl="0" algn="l">
              <a:spcBef>
                <a:spcPts val="0"/>
              </a:spcBef>
              <a:spcAft>
                <a:spcPts val="0"/>
              </a:spcAft>
              <a:buNone/>
            </a:pPr>
            <a:r>
              <a:rPr lang="en" sz="1500">
                <a:solidFill>
                  <a:schemeClr val="dk1"/>
                </a:solidFill>
                <a:latin typeface="Georgia"/>
                <a:ea typeface="Georgia"/>
                <a:cs typeface="Georgia"/>
                <a:sym typeface="Georgia"/>
              </a:rPr>
              <a:t>vectorized the reviews using BoW and split them into training set and test set. </a:t>
            </a:r>
            <a:r>
              <a:rPr lang="en" sz="1200">
                <a:solidFill>
                  <a:schemeClr val="dk1"/>
                </a:solidFill>
                <a:latin typeface="Courier New"/>
                <a:ea typeface="Courier New"/>
                <a:cs typeface="Courier New"/>
                <a:sym typeface="Courier New"/>
              </a:rPr>
              <a:t>from sklearn.feature_extraction.text import CountVectorizer</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from sklearn.model_selection import train_test_split)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500">
                <a:solidFill>
                  <a:schemeClr val="dk1"/>
                </a:solidFill>
                <a:latin typeface="Georgia"/>
                <a:ea typeface="Georgia"/>
                <a:cs typeface="Georgia"/>
                <a:sym typeface="Georgia"/>
              </a:rPr>
              <a:t>Then make a  logistic regression model(</a:t>
            </a:r>
            <a:r>
              <a:rPr lang="en" sz="1200">
                <a:solidFill>
                  <a:schemeClr val="dk1"/>
                </a:solidFill>
                <a:latin typeface="Courier New"/>
                <a:ea typeface="Courier New"/>
                <a:cs typeface="Courier New"/>
                <a:sym typeface="Courier New"/>
              </a:rPr>
              <a:t>from sklearn.linear_model import LogisticRegression)</a:t>
            </a:r>
            <a:endParaRPr sz="1200">
              <a:solidFill>
                <a:schemeClr val="dk1"/>
              </a:solidFill>
              <a:latin typeface="Courier New"/>
              <a:ea typeface="Courier New"/>
              <a:cs typeface="Courier New"/>
              <a:sym typeface="Courier New"/>
            </a:endParaRPr>
          </a:p>
          <a:p>
            <a:pPr indent="0" lvl="0" marL="190500" marR="190500" rtl="0" algn="l">
              <a:lnSpc>
                <a:spcPct val="115000"/>
              </a:lnSpc>
              <a:spcBef>
                <a:spcPts val="4200"/>
              </a:spcBef>
              <a:spcAft>
                <a:spcPts val="0"/>
              </a:spcAft>
              <a:buClr>
                <a:schemeClr val="dk1"/>
              </a:buClr>
              <a:buSzPts val="1100"/>
              <a:buFont typeface="Arial"/>
              <a:buNone/>
            </a:pPr>
            <a:r>
              <a:t/>
            </a:r>
            <a:endParaRPr>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22ca32aec4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22ca32aec4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g1e1151f9d5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2" name="Google Shape;2802;g1e1151f9d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212991bb98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212991bb98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github link, has all our stuff on 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g212991bb98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6" name="Google Shape;2816;g212991bb98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191919"/>
              </a:buClr>
              <a:buSzPts val="1500"/>
              <a:buFont typeface="Raleway"/>
              <a:buChar char="●"/>
            </a:pPr>
            <a:r>
              <a:rPr b="1" lang="en" sz="1500">
                <a:solidFill>
                  <a:srgbClr val="191919"/>
                </a:solidFill>
                <a:latin typeface="Raleway"/>
                <a:ea typeface="Raleway"/>
                <a:cs typeface="Raleway"/>
                <a:sym typeface="Raleway"/>
              </a:rPr>
              <a:t>We first have to c</a:t>
            </a:r>
            <a:r>
              <a:rPr b="1" lang="en" sz="1500">
                <a:solidFill>
                  <a:srgbClr val="191919"/>
                </a:solidFill>
                <a:latin typeface="Raleway"/>
                <a:ea typeface="Raleway"/>
                <a:cs typeface="Raleway"/>
                <a:sym typeface="Raleway"/>
              </a:rPr>
              <a:t>reate a chatbot that can engage in natural language conversations with users… and make recommendations based on the results of our analysis. </a:t>
            </a:r>
            <a:endParaRPr b="1" sz="1500">
              <a:solidFill>
                <a:srgbClr val="191919"/>
              </a:solidFill>
              <a:latin typeface="Raleway"/>
              <a:ea typeface="Raleway"/>
              <a:cs typeface="Raleway"/>
              <a:sym typeface="Raleway"/>
            </a:endParaRPr>
          </a:p>
          <a:p>
            <a:pPr indent="-323850" lvl="0" marL="457200" rtl="0" algn="l">
              <a:lnSpc>
                <a:spcPct val="115000"/>
              </a:lnSpc>
              <a:spcBef>
                <a:spcPts val="0"/>
              </a:spcBef>
              <a:spcAft>
                <a:spcPts val="0"/>
              </a:spcAft>
              <a:buClr>
                <a:srgbClr val="191919"/>
              </a:buClr>
              <a:buSzPts val="1500"/>
              <a:buFont typeface="Raleway"/>
              <a:buChar char="●"/>
            </a:pPr>
            <a:r>
              <a:rPr b="1" lang="en" sz="1500">
                <a:solidFill>
                  <a:srgbClr val="191919"/>
                </a:solidFill>
                <a:latin typeface="Raleway"/>
                <a:ea typeface="Raleway"/>
                <a:cs typeface="Raleway"/>
                <a:sym typeface="Raleway"/>
              </a:rPr>
              <a:t>The chatbot can ask questions to gather information about the user's preferences and use that information to make recommendations. </a:t>
            </a:r>
            <a:endParaRPr b="1" sz="1500">
              <a:solidFill>
                <a:srgbClr val="191919"/>
              </a:solidFill>
              <a:latin typeface="Raleway"/>
              <a:ea typeface="Raleway"/>
              <a:cs typeface="Raleway"/>
              <a:sym typeface="Raleway"/>
            </a:endParaRPr>
          </a:p>
          <a:p>
            <a:pPr indent="-323850" lvl="1" marL="914400" rtl="0" algn="l">
              <a:lnSpc>
                <a:spcPct val="115000"/>
              </a:lnSpc>
              <a:spcBef>
                <a:spcPts val="0"/>
              </a:spcBef>
              <a:spcAft>
                <a:spcPts val="0"/>
              </a:spcAft>
              <a:buClr>
                <a:srgbClr val="191919"/>
              </a:buClr>
              <a:buSzPts val="1500"/>
              <a:buFont typeface="Raleway"/>
              <a:buChar char="○"/>
            </a:pPr>
            <a:r>
              <a:rPr b="1" lang="en" sz="1500">
                <a:solidFill>
                  <a:srgbClr val="191919"/>
                </a:solidFill>
                <a:latin typeface="Raleway"/>
                <a:ea typeface="Raleway"/>
                <a:cs typeface="Raleway"/>
                <a:sym typeface="Raleway"/>
              </a:rPr>
              <a:t>For example, the chatbot might ask questions like "Are you in the mood for Italian food?" or "Do you prefer fine dining or casual dining?" </a:t>
            </a:r>
            <a:endParaRPr b="1" sz="1500">
              <a:solidFill>
                <a:srgbClr val="191919"/>
              </a:solidFill>
              <a:latin typeface="Raleway"/>
              <a:ea typeface="Raleway"/>
              <a:cs typeface="Raleway"/>
              <a:sym typeface="Raleway"/>
            </a:endParaRPr>
          </a:p>
          <a:p>
            <a:pPr indent="-323850" lvl="0" marL="457200" rtl="0" algn="l">
              <a:lnSpc>
                <a:spcPct val="115000"/>
              </a:lnSpc>
              <a:spcBef>
                <a:spcPts val="0"/>
              </a:spcBef>
              <a:spcAft>
                <a:spcPts val="0"/>
              </a:spcAft>
              <a:buClr>
                <a:srgbClr val="191919"/>
              </a:buClr>
              <a:buSzPts val="1500"/>
              <a:buFont typeface="Raleway"/>
              <a:buChar char="●"/>
            </a:pPr>
            <a:r>
              <a:rPr b="1" lang="en" sz="1500">
                <a:solidFill>
                  <a:srgbClr val="191919"/>
                </a:solidFill>
                <a:latin typeface="Raleway"/>
                <a:ea typeface="Raleway"/>
                <a:cs typeface="Raleway"/>
                <a:sym typeface="Raleway"/>
              </a:rPr>
              <a:t>Based on the user's answers, the chatbot can use the recommendation engine to suggest restaurants that match the user's preferences. </a:t>
            </a:r>
            <a:endParaRPr b="1" sz="1500">
              <a:solidFill>
                <a:srgbClr val="191919"/>
              </a:solidFill>
              <a:latin typeface="Raleway"/>
              <a:ea typeface="Raleway"/>
              <a:cs typeface="Raleway"/>
              <a:sym typeface="Raleway"/>
            </a:endParaRPr>
          </a:p>
          <a:p>
            <a:pPr indent="-323850" lvl="1" marL="914400" rtl="0" algn="l">
              <a:lnSpc>
                <a:spcPct val="115000"/>
              </a:lnSpc>
              <a:spcBef>
                <a:spcPts val="0"/>
              </a:spcBef>
              <a:spcAft>
                <a:spcPts val="0"/>
              </a:spcAft>
              <a:buClr>
                <a:srgbClr val="191919"/>
              </a:buClr>
              <a:buSzPts val="1500"/>
              <a:buFont typeface="Raleway"/>
              <a:buChar char="○"/>
            </a:pPr>
            <a:r>
              <a:rPr b="1" lang="en" sz="1500">
                <a:solidFill>
                  <a:srgbClr val="191919"/>
                </a:solidFill>
                <a:latin typeface="Raleway"/>
                <a:ea typeface="Raleway"/>
                <a:cs typeface="Raleway"/>
                <a:sym typeface="Raleway"/>
              </a:rPr>
              <a:t>User preferences include distance from user’s location, reviews, and cuisine.</a:t>
            </a:r>
            <a:endParaRPr b="1" sz="1500">
              <a:solidFill>
                <a:srgbClr val="191919"/>
              </a:solidFill>
              <a:latin typeface="Raleway"/>
              <a:ea typeface="Raleway"/>
              <a:cs typeface="Raleway"/>
              <a:sym typeface="Raleway"/>
            </a:endParaRPr>
          </a:p>
          <a:p>
            <a:pPr indent="-323850" lvl="0" marL="457200" rtl="0" algn="l">
              <a:lnSpc>
                <a:spcPct val="115000"/>
              </a:lnSpc>
              <a:spcBef>
                <a:spcPts val="0"/>
              </a:spcBef>
              <a:spcAft>
                <a:spcPts val="0"/>
              </a:spcAft>
              <a:buClr>
                <a:srgbClr val="191919"/>
              </a:buClr>
              <a:buSzPts val="1500"/>
              <a:buFont typeface="Raleway"/>
              <a:buChar char="●"/>
            </a:pPr>
            <a:r>
              <a:rPr b="1" lang="en" sz="1500">
                <a:solidFill>
                  <a:srgbClr val="191919"/>
                </a:solidFill>
                <a:latin typeface="Raleway"/>
                <a:ea typeface="Raleway"/>
                <a:cs typeface="Raleway"/>
                <a:sym typeface="Raleway"/>
              </a:rPr>
              <a:t>The chatbot can then provide the user with additional information about the recommended restaurants, such as their restaurant rating, locations, menus, and hours of operation.</a:t>
            </a:r>
            <a:endParaRPr b="1" sz="2200">
              <a:solidFill>
                <a:srgbClr val="191919"/>
              </a:solidFill>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7" name="Shape 2827"/>
        <p:cNvGrpSpPr/>
        <p:nvPr/>
      </p:nvGrpSpPr>
      <p:grpSpPr>
        <a:xfrm>
          <a:off x="0" y="0"/>
          <a:ext cx="0" cy="0"/>
          <a:chOff x="0" y="0"/>
          <a:chExt cx="0" cy="0"/>
        </a:xfrm>
      </p:grpSpPr>
      <p:sp>
        <p:nvSpPr>
          <p:cNvPr id="2828" name="Google Shape;2828;g212991bb98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9" name="Google Shape;2829;g212991bb98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 read as is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212991bb98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212991bb98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and DONE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1ddac23a955_0_3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1ddac23a955_0_3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t/>
            </a:r>
            <a:endParaRPr sz="1600">
              <a:solidFill>
                <a:schemeClr val="dk1"/>
              </a:solidFill>
              <a:highlight>
                <a:schemeClr val="lt1"/>
              </a:highlight>
            </a:endParaRPr>
          </a:p>
          <a:p>
            <a:pPr indent="-330200" lvl="0" marL="457200" rtl="0" algn="l">
              <a:spcBef>
                <a:spcPts val="0"/>
              </a:spcBef>
              <a:spcAft>
                <a:spcPts val="0"/>
              </a:spcAft>
              <a:buClr>
                <a:schemeClr val="dk1"/>
              </a:buClr>
              <a:buSzPts val="1600"/>
              <a:buFont typeface="Arial"/>
              <a:buChar char="●"/>
            </a:pPr>
            <a:r>
              <a:rPr lang="en" sz="1600">
                <a:solidFill>
                  <a:schemeClr val="dk1"/>
                </a:solidFill>
                <a:highlight>
                  <a:schemeClr val="lt1"/>
                </a:highlight>
              </a:rPr>
              <a:t>More than 178 million people visit Yelp monthly (Yaramova, 2023).</a:t>
            </a:r>
            <a:endParaRPr sz="1600">
              <a:solidFill>
                <a:schemeClr val="dk1"/>
              </a:solidFill>
              <a:highlight>
                <a:schemeClr val="lt1"/>
              </a:highlight>
            </a:endParaRPr>
          </a:p>
          <a:p>
            <a:pPr indent="-330200" lvl="0" marL="457200" rtl="0" algn="l">
              <a:spcBef>
                <a:spcPts val="0"/>
              </a:spcBef>
              <a:spcAft>
                <a:spcPts val="0"/>
              </a:spcAft>
              <a:buClr>
                <a:schemeClr val="dk1"/>
              </a:buClr>
              <a:buSzPts val="1600"/>
              <a:buFont typeface="Arial"/>
              <a:buChar char="●"/>
            </a:pPr>
            <a:r>
              <a:rPr lang="en" sz="1600">
                <a:solidFill>
                  <a:schemeClr val="dk1"/>
                </a:solidFill>
                <a:highlight>
                  <a:schemeClr val="lt1"/>
                </a:highlight>
              </a:rPr>
              <a:t>Since Yelp is used by so many people, it is a goldmine for reviews. It is very useful in recommending restaurants (specifically) to users.</a:t>
            </a:r>
            <a:endParaRPr sz="1600">
              <a:solidFill>
                <a:schemeClr val="dk1"/>
              </a:solidFill>
              <a:highlight>
                <a:schemeClr val="lt1"/>
              </a:highlight>
            </a:endParaRPr>
          </a:p>
          <a:p>
            <a:pPr indent="0" lvl="0" marL="0" rtl="0" algn="l">
              <a:spcBef>
                <a:spcPts val="0"/>
              </a:spcBef>
              <a:spcAft>
                <a:spcPts val="0"/>
              </a:spcAft>
              <a:buNone/>
            </a:pPr>
            <a:r>
              <a:rPr lang="en" sz="1600">
                <a:solidFill>
                  <a:schemeClr val="dk1"/>
                </a:solidFill>
                <a:highlight>
                  <a:schemeClr val="lt1"/>
                </a:highlight>
              </a:rPr>
              <a:t>What is goal of the project?</a:t>
            </a:r>
            <a:endParaRPr sz="1600">
              <a:solidFill>
                <a:schemeClr val="dk1"/>
              </a:solidFill>
              <a:highlight>
                <a:schemeClr val="lt1"/>
              </a:highlight>
            </a:endParaRPr>
          </a:p>
          <a:p>
            <a:pPr indent="-330200" lvl="0" marL="457200" rtl="0" algn="l">
              <a:spcBef>
                <a:spcPts val="0"/>
              </a:spcBef>
              <a:spcAft>
                <a:spcPts val="0"/>
              </a:spcAft>
              <a:buClr>
                <a:schemeClr val="dk1"/>
              </a:buClr>
              <a:buSzPts val="1600"/>
              <a:buFont typeface="Arial"/>
              <a:buChar char="●"/>
            </a:pPr>
            <a:r>
              <a:rPr lang="en" sz="1600">
                <a:solidFill>
                  <a:schemeClr val="dk1"/>
                </a:solidFill>
                <a:highlight>
                  <a:schemeClr val="lt1"/>
                </a:highlight>
              </a:rPr>
              <a:t>The goal of this project is to create a conversational recommender system to suggest restaurants to users. </a:t>
            </a:r>
            <a:endParaRPr sz="1600">
              <a:solidFill>
                <a:schemeClr val="dk1"/>
              </a:solidFill>
              <a:highlight>
                <a:schemeClr val="lt1"/>
              </a:highlight>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highlight>
                  <a:schemeClr val="lt1"/>
                </a:highlight>
              </a:rPr>
              <a:t>This type of recommendation system is integrated into a chatbot. The chatbot will use natural language processing (NLP) and machine learning techniques to make recommendations in a conversational manner. (such as: are you in the mood for italian? Do you want to stay local? What is your budget? Here is what i found that fits what you’re looking for) </a:t>
            </a:r>
            <a:endParaRPr>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1ddac23a955_0_3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1ddac23a955_0_3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100"/>
              </a:spcBef>
              <a:spcAft>
                <a:spcPts val="0"/>
              </a:spcAft>
              <a:buNone/>
            </a:pPr>
            <a:r>
              <a:rPr lang="en" sz="1600">
                <a:solidFill>
                  <a:schemeClr val="dk1"/>
                </a:solidFill>
              </a:rPr>
              <a:t>Past approaches</a:t>
            </a:r>
            <a:endParaRPr sz="1600">
              <a:solidFill>
                <a:schemeClr val="dk1"/>
              </a:solidFill>
            </a:endParaRPr>
          </a:p>
          <a:p>
            <a:pPr indent="-330200" lvl="0" marL="457200" rtl="0" algn="l">
              <a:spcBef>
                <a:spcPts val="2100"/>
              </a:spcBef>
              <a:spcAft>
                <a:spcPts val="0"/>
              </a:spcAft>
              <a:buClr>
                <a:schemeClr val="dk1"/>
              </a:buClr>
              <a:buSzPts val="1600"/>
              <a:buChar char="●"/>
            </a:pPr>
            <a:r>
              <a:rPr b="1" lang="en" sz="1600">
                <a:solidFill>
                  <a:schemeClr val="dk1"/>
                </a:solidFill>
              </a:rPr>
              <a:t>A publication of </a:t>
            </a:r>
            <a:r>
              <a:rPr b="1" lang="en" sz="1600">
                <a:solidFill>
                  <a:schemeClr val="dk1"/>
                </a:solidFill>
              </a:rPr>
              <a:t>Authors</a:t>
            </a:r>
            <a:r>
              <a:rPr lang="en" sz="1600">
                <a:solidFill>
                  <a:schemeClr val="dk1"/>
                </a:solidFill>
              </a:rPr>
              <a:t> </a:t>
            </a:r>
            <a:r>
              <a:rPr lang="en" sz="1600" strike="sngStrike">
                <a:solidFill>
                  <a:schemeClr val="dk1"/>
                </a:solidFill>
              </a:rPr>
              <a:t>Elham Asani , Hamed Vahdat-Nejad, and Javad Sadri that </a:t>
            </a:r>
            <a:r>
              <a:rPr lang="en" sz="1600">
                <a:solidFill>
                  <a:schemeClr val="dk1"/>
                </a:solidFill>
              </a:rPr>
              <a:t>built a context-aware recommendation system based off of a user’s food review with 92.8% accuracy. The authors used sentiment analysis to gather the user’s sentiment on certain foods and used cosine similarity to compare their preferences to the menus of restaurants in their location (Asani et al., 2021).</a:t>
            </a:r>
            <a:endParaRPr sz="1600">
              <a:solidFill>
                <a:schemeClr val="dk1"/>
              </a:solidFill>
            </a:endParaRPr>
          </a:p>
          <a:p>
            <a:pPr indent="-330200" lvl="0" marL="457200" rtl="0" algn="l">
              <a:spcBef>
                <a:spcPts val="0"/>
              </a:spcBef>
              <a:spcAft>
                <a:spcPts val="0"/>
              </a:spcAft>
              <a:buClr>
                <a:schemeClr val="dk1"/>
              </a:buClr>
              <a:buSzPts val="1600"/>
              <a:buChar char="●"/>
            </a:pPr>
            <a:r>
              <a:rPr lang="en" sz="1600" strike="sngStrike">
                <a:solidFill>
                  <a:schemeClr val="dk1"/>
                </a:solidFill>
              </a:rPr>
              <a:t>Authors Zahra Abbasi-Moud, Hamed Vahdat-Nejad, and Javad Sadri used</a:t>
            </a:r>
            <a:r>
              <a:rPr lang="en" sz="1600">
                <a:solidFill>
                  <a:schemeClr val="dk1"/>
                </a:solidFill>
              </a:rPr>
              <a:t> there was another publication that showed semantic clustering techniques and sentiment analysis on user reviews to recommend tourist attractions to users.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Hongtao Liu, Yian Wang, Qiyao Peng, Fangzhao Wu, Lin Gan, Lin Pan, and Pengfei Jiao used </a:t>
            </a:r>
            <a:r>
              <a:rPr b="1" lang="en" sz="1600">
                <a:solidFill>
                  <a:schemeClr val="dk1"/>
                </a:solidFill>
              </a:rPr>
              <a:t>deep learning methods to learn user’s rating patterns. </a:t>
            </a:r>
            <a:endParaRPr b="1" sz="1600">
              <a:solidFill>
                <a:schemeClr val="dk1"/>
              </a:solidFill>
            </a:endParaRPr>
          </a:p>
          <a:p>
            <a:pPr indent="0" lvl="0" marL="0" rtl="0" algn="l">
              <a:spcBef>
                <a:spcPts val="2100"/>
              </a:spcBef>
              <a:spcAft>
                <a:spcPts val="0"/>
              </a:spcAft>
              <a:buNone/>
            </a:pPr>
            <a:r>
              <a:rPr lang="en" sz="1600">
                <a:solidFill>
                  <a:schemeClr val="dk1"/>
                </a:solidFill>
              </a:rPr>
              <a:t>What we are doing</a:t>
            </a:r>
            <a:endParaRPr sz="1600">
              <a:solidFill>
                <a:schemeClr val="dk1"/>
              </a:solidFill>
            </a:endParaRPr>
          </a:p>
          <a:p>
            <a:pPr indent="-330200" lvl="0" marL="457200" rtl="0" algn="l">
              <a:spcBef>
                <a:spcPts val="2100"/>
              </a:spcBef>
              <a:spcAft>
                <a:spcPts val="0"/>
              </a:spcAft>
              <a:buClr>
                <a:schemeClr val="dk1"/>
              </a:buClr>
              <a:buSzPts val="1600"/>
              <a:buChar char="●"/>
            </a:pPr>
            <a:r>
              <a:rPr lang="en" sz="1600">
                <a:solidFill>
                  <a:schemeClr val="dk1"/>
                </a:solidFill>
              </a:rPr>
              <a:t>So how will we be different? We are using a conversational recommender system which allows us to receive a user’s preference in real time while intaking results through sentimental analysis and text classification models.</a:t>
            </a:r>
            <a:endParaRPr sz="1200">
              <a:solidFill>
                <a:schemeClr val="dk1"/>
              </a:solidFill>
              <a:latin typeface="Times New Roman"/>
              <a:ea typeface="Times New Roman"/>
              <a:cs typeface="Times New Roman"/>
              <a:sym typeface="Times New Roman"/>
            </a:endParaRPr>
          </a:p>
          <a:p>
            <a:pPr indent="0" lvl="0" marL="0" rtl="0" algn="l">
              <a:spcBef>
                <a:spcPts val="210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1ddac23a955_0_4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1ddac23a955_0_4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2100"/>
              </a:spcBef>
              <a:spcAft>
                <a:spcPts val="0"/>
              </a:spcAft>
              <a:buClr>
                <a:schemeClr val="dk1"/>
              </a:buClr>
              <a:buSzPts val="1600"/>
              <a:buFont typeface="Calibri"/>
              <a:buChar char="●"/>
            </a:pPr>
            <a:r>
              <a:rPr lang="en" sz="1600">
                <a:solidFill>
                  <a:schemeClr val="dk1"/>
                </a:solidFill>
              </a:rPr>
              <a:t>This dataset was obtained from </a:t>
            </a:r>
            <a:r>
              <a:rPr lang="en" sz="1600" u="sng">
                <a:solidFill>
                  <a:schemeClr val="dk1"/>
                </a:solidFill>
                <a:hlinkClick r:id="rId2">
                  <a:extLst>
                    <a:ext uri="{A12FA001-AC4F-418D-AE19-62706E023703}">
                      <ahyp:hlinkClr val="tx"/>
                    </a:ext>
                  </a:extLst>
                </a:hlinkClick>
              </a:rPr>
              <a:t>Yelp’s Open Dataset website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876 unique cities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26,418 unique cities</a:t>
            </a:r>
            <a:endParaRPr sz="16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1ddac23a955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1ddac23a955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(read first bit of above slide, then:) As you can see in this bar graph, we have 10 categories in the food and restaurant “hashtag” in the yelp database. “Restaurant” and “food” being the top category (need to fix this), followed by </a:t>
            </a:r>
            <a:r>
              <a:rPr lang="en" sz="1400"/>
              <a:t>nightlife, bars, american(traditional), american(new), breakfast&amp;brunch, sandwiches, seafood, and pizza. </a:t>
            </a:r>
            <a:br>
              <a:rPr lang="en" sz="1400"/>
            </a:b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g1ddac23a955_0_4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1ddac23a955_0_4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Proxima Nova"/>
              <a:buChar char="●"/>
            </a:pPr>
            <a:r>
              <a:rPr lang="en" sz="1400">
                <a:solidFill>
                  <a:schemeClr val="dk1"/>
                </a:solidFill>
              </a:rPr>
              <a:t>The next visualization is a map of the locations of the yelp reviews</a:t>
            </a:r>
            <a:endParaRPr sz="1400">
              <a:solidFill>
                <a:schemeClr val="dk1"/>
              </a:solidFill>
            </a:endParaRPr>
          </a:p>
          <a:p>
            <a:pPr indent="-317500" lvl="0" marL="457200" rtl="0" algn="l">
              <a:spcBef>
                <a:spcPts val="0"/>
              </a:spcBef>
              <a:spcAft>
                <a:spcPts val="0"/>
              </a:spcAft>
              <a:buClr>
                <a:srgbClr val="666666"/>
              </a:buClr>
              <a:buSzPts val="1400"/>
              <a:buFont typeface="Proxima Nova"/>
              <a:buChar char="●"/>
            </a:pPr>
            <a:r>
              <a:rPr lang="en" sz="1400">
                <a:solidFill>
                  <a:schemeClr val="dk1"/>
                </a:solidFill>
              </a:rPr>
              <a:t>And then we also have a bar graph of the top ten states with businesses</a:t>
            </a:r>
            <a:endParaRPr sz="1400">
              <a:solidFill>
                <a:schemeClr val="dk1"/>
              </a:solidFill>
            </a:endParaRPr>
          </a:p>
          <a:p>
            <a:pPr indent="-317500" lvl="0" marL="457200" rtl="0" algn="l">
              <a:spcBef>
                <a:spcPts val="0"/>
              </a:spcBef>
              <a:spcAft>
                <a:spcPts val="0"/>
              </a:spcAft>
              <a:buClr>
                <a:srgbClr val="666666"/>
              </a:buClr>
              <a:buSzPts val="1400"/>
              <a:buFont typeface="Proxima Nova"/>
              <a:buChar char="●"/>
            </a:pPr>
            <a:r>
              <a:rPr lang="en" sz="1400">
                <a:solidFill>
                  <a:schemeClr val="dk1"/>
                </a:solidFill>
              </a:rPr>
              <a:t>So as you can see PA has the most businesses in the dataset followed by FL and LA</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212991bb98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212991bb98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Top 10 cities are sporadically spread throughout the United States, no pattern as to where the reviews are stemming from as clusters</a:t>
            </a:r>
            <a:endParaRPr/>
          </a:p>
          <a:p>
            <a:pPr indent="-298450" lvl="0" marL="457200" rtl="0" algn="l">
              <a:spcBef>
                <a:spcPts val="0"/>
              </a:spcBef>
              <a:spcAft>
                <a:spcPts val="0"/>
              </a:spcAft>
              <a:buSzPts val="1100"/>
              <a:buChar char="●"/>
            </a:pPr>
            <a:r>
              <a:rPr lang="en"/>
              <a:t>By far, most establishments are rated 4 stars at with 146,495 reviews</a:t>
            </a:r>
            <a:endParaRPr/>
          </a:p>
          <a:p>
            <a:pPr indent="-298450" lvl="0" marL="457200" rtl="0" algn="l">
              <a:spcBef>
                <a:spcPts val="0"/>
              </a:spcBef>
              <a:spcAft>
                <a:spcPts val="0"/>
              </a:spcAft>
              <a:buSzPts val="1100"/>
              <a:buChar char="●"/>
            </a:pPr>
            <a:r>
              <a:rPr lang="en"/>
              <a:t>t</a:t>
            </a:r>
            <a:r>
              <a:rPr lang="en"/>
              <a:t>he next greatest group being 3.5 and 4.5 stars at 87,414 and 112,105 reviews respectively</a:t>
            </a:r>
            <a:endParaRPr/>
          </a:p>
          <a:p>
            <a:pPr indent="-298450" lvl="1" marL="914400" rtl="0" algn="l">
              <a:spcBef>
                <a:spcPts val="0"/>
              </a:spcBef>
              <a:spcAft>
                <a:spcPts val="0"/>
              </a:spcAft>
              <a:buSzPts val="1100"/>
              <a:buChar char="○"/>
            </a:pPr>
            <a:r>
              <a:rPr lang="en"/>
              <a:t>We can see that this is a right </a:t>
            </a:r>
            <a:r>
              <a:rPr lang="en"/>
              <a:t>skewed bell graph</a:t>
            </a:r>
            <a:endParaRPr/>
          </a:p>
          <a:p>
            <a:pPr indent="-298450" lvl="1" marL="914400" rtl="0" algn="l">
              <a:spcBef>
                <a:spcPts val="0"/>
              </a:spcBef>
              <a:spcAft>
                <a:spcPts val="0"/>
              </a:spcAft>
              <a:buSzPts val="1100"/>
              <a:buChar char="○"/>
            </a:pPr>
            <a:r>
              <a:rPr lang="en"/>
              <a:t>Most reviews should be positive, judging by the rating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1ddac23a955_0_4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1ddac23a955_0_4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Calibri"/>
                <a:ea typeface="Calibri"/>
                <a:cs typeface="Calibri"/>
                <a:sym typeface="Calibri"/>
              </a:rPr>
              <a:t>OUr approach consists of preprocessing data, sentiment analysis, text classification, keyword extraction, and recommendation engine….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When we talk about preprocessing data we mean: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000">
                <a:solidFill>
                  <a:schemeClr val="dk1"/>
                </a:solidFill>
              </a:rPr>
              <a:t>Clean and prepare the restaurant reviews</a:t>
            </a:r>
            <a:endParaRPr sz="1000">
              <a:solidFill>
                <a:schemeClr val="dk1"/>
              </a:solidFill>
            </a:endParaRPr>
          </a:p>
          <a:p>
            <a:pPr indent="0" lvl="0" marL="0" rtl="0" algn="l">
              <a:lnSpc>
                <a:spcPct val="115000"/>
              </a:lnSpc>
              <a:spcBef>
                <a:spcPts val="0"/>
              </a:spcBef>
              <a:spcAft>
                <a:spcPts val="0"/>
              </a:spcAft>
              <a:buNone/>
            </a:pPr>
            <a:r>
              <a:rPr lang="en" sz="1200">
                <a:solidFill>
                  <a:schemeClr val="dk1"/>
                </a:solidFill>
              </a:rPr>
              <a:t>For Sentiment Analysis:</a:t>
            </a:r>
            <a:endParaRPr sz="1200">
              <a:solidFill>
                <a:schemeClr val="dk1"/>
              </a:solidFill>
            </a:endParaRPr>
          </a:p>
          <a:p>
            <a:pPr indent="0" lvl="0" marL="0" rtl="0" algn="l">
              <a:lnSpc>
                <a:spcPct val="115000"/>
              </a:lnSpc>
              <a:spcBef>
                <a:spcPts val="0"/>
              </a:spcBef>
              <a:spcAft>
                <a:spcPts val="0"/>
              </a:spcAft>
              <a:buNone/>
            </a:pPr>
            <a:r>
              <a:rPr lang="en" sz="1000">
                <a:solidFill>
                  <a:schemeClr val="dk1"/>
                </a:solidFill>
              </a:rPr>
              <a:t>Predict Sentiment (Positive, Negative, Neutral)</a:t>
            </a:r>
            <a:endParaRPr sz="1000">
              <a:solidFill>
                <a:schemeClr val="dk1"/>
              </a:solidFill>
            </a:endParaRPr>
          </a:p>
          <a:p>
            <a:pPr indent="0" lvl="0" marL="0" rtl="0" algn="l">
              <a:lnSpc>
                <a:spcPct val="115000"/>
              </a:lnSpc>
              <a:spcBef>
                <a:spcPts val="0"/>
              </a:spcBef>
              <a:spcAft>
                <a:spcPts val="0"/>
              </a:spcAft>
              <a:buNone/>
            </a:pPr>
            <a:r>
              <a:rPr lang="en" sz="1200">
                <a:solidFill>
                  <a:schemeClr val="dk1"/>
                </a:solidFill>
              </a:rPr>
              <a:t>For Text Classification: </a:t>
            </a:r>
            <a:endParaRPr sz="1200">
              <a:solidFill>
                <a:schemeClr val="dk1"/>
              </a:solidFill>
            </a:endParaRPr>
          </a:p>
          <a:p>
            <a:pPr indent="0" lvl="0" marL="0" rtl="0" algn="l">
              <a:lnSpc>
                <a:spcPct val="115000"/>
              </a:lnSpc>
              <a:spcBef>
                <a:spcPts val="0"/>
              </a:spcBef>
              <a:spcAft>
                <a:spcPts val="0"/>
              </a:spcAft>
              <a:buNone/>
            </a:pPr>
            <a:r>
              <a:rPr lang="en" sz="1000">
                <a:solidFill>
                  <a:schemeClr val="dk1"/>
                </a:solidFill>
              </a:rPr>
              <a:t>Classify the reviews into categories based on their content</a:t>
            </a:r>
            <a:endParaRPr sz="1000">
              <a:solidFill>
                <a:schemeClr val="dk1"/>
              </a:solidFill>
            </a:endParaRPr>
          </a:p>
          <a:p>
            <a:pPr indent="0" lvl="0" marL="0" rtl="0" algn="l">
              <a:lnSpc>
                <a:spcPct val="115000"/>
              </a:lnSpc>
              <a:spcBef>
                <a:spcPts val="0"/>
              </a:spcBef>
              <a:spcAft>
                <a:spcPts val="0"/>
              </a:spcAft>
              <a:buNone/>
            </a:pPr>
            <a:r>
              <a:rPr lang="en" sz="1200">
                <a:solidFill>
                  <a:schemeClr val="dk1"/>
                </a:solidFill>
              </a:rPr>
              <a:t>For Keyword Extraction:</a:t>
            </a:r>
            <a:endParaRPr sz="1200">
              <a:solidFill>
                <a:schemeClr val="dk1"/>
              </a:solidFill>
            </a:endParaRPr>
          </a:p>
          <a:p>
            <a:pPr indent="0" lvl="0" marL="0" rtl="0" algn="l">
              <a:lnSpc>
                <a:spcPct val="115000"/>
              </a:lnSpc>
              <a:spcBef>
                <a:spcPts val="0"/>
              </a:spcBef>
              <a:spcAft>
                <a:spcPts val="0"/>
              </a:spcAft>
              <a:buNone/>
            </a:pPr>
            <a:r>
              <a:rPr lang="en" sz="1000">
                <a:solidFill>
                  <a:schemeClr val="dk1"/>
                </a:solidFill>
              </a:rPr>
              <a:t>Extract the most frequently mentioned keywords (so like if a restaurant is labeled good, it usually has that keyword mentioned within reviews:  such as “oh this is</a:t>
            </a:r>
            <a:r>
              <a:rPr lang="en" sz="1000" u="sng">
                <a:solidFill>
                  <a:schemeClr val="dk1"/>
                </a:solidFill>
              </a:rPr>
              <a:t> good” </a:t>
            </a:r>
            <a:r>
              <a:rPr lang="en" sz="1000">
                <a:solidFill>
                  <a:schemeClr val="dk1"/>
                </a:solidFill>
              </a:rPr>
              <a:t>… )</a:t>
            </a:r>
            <a:endParaRPr sz="1000">
              <a:solidFill>
                <a:schemeClr val="dk1"/>
              </a:solidFill>
            </a:endParaRPr>
          </a:p>
          <a:p>
            <a:pPr indent="0" lvl="0" marL="0" rtl="0" algn="l">
              <a:lnSpc>
                <a:spcPct val="115000"/>
              </a:lnSpc>
              <a:spcBef>
                <a:spcPts val="0"/>
              </a:spcBef>
              <a:spcAft>
                <a:spcPts val="0"/>
              </a:spcAft>
              <a:buNone/>
            </a:pPr>
            <a:r>
              <a:rPr lang="en" sz="1200">
                <a:solidFill>
                  <a:schemeClr val="dk1"/>
                </a:solidFill>
              </a:rPr>
              <a:t>For Recommendation Engine: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use the results of the sentiment analysis, text classification, and keyword extraction to recommend restaurants to users based on their preferences and opinions.</a:t>
            </a:r>
            <a:endParaRPr sz="10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22ca32aec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22ca32aec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5F5B52"/>
              </a:buClr>
              <a:buSzPts val="1100"/>
              <a:buFont typeface="Poppins"/>
              <a:buChar char="-"/>
            </a:pPr>
            <a:r>
              <a:rPr lang="en">
                <a:solidFill>
                  <a:srgbClr val="272727"/>
                </a:solidFill>
                <a:latin typeface="Raleway Medium"/>
                <a:ea typeface="Raleway Medium"/>
                <a:cs typeface="Raleway Medium"/>
                <a:sym typeface="Raleway Medium"/>
              </a:rPr>
              <a:t>Eval metrics:</a:t>
            </a:r>
            <a:endParaRPr>
              <a:solidFill>
                <a:srgbClr val="272727"/>
              </a:solidFill>
              <a:latin typeface="Raleway Medium"/>
              <a:ea typeface="Raleway Medium"/>
              <a:cs typeface="Raleway Medium"/>
              <a:sym typeface="Raleway Medium"/>
            </a:endParaRPr>
          </a:p>
          <a:p>
            <a:pPr indent="-298450" lvl="0" marL="457200" rtl="0" algn="l">
              <a:spcBef>
                <a:spcPts val="0"/>
              </a:spcBef>
              <a:spcAft>
                <a:spcPts val="0"/>
              </a:spcAft>
              <a:buClr>
                <a:srgbClr val="5F5B52"/>
              </a:buClr>
              <a:buSzPts val="1100"/>
              <a:buFont typeface="Poppins"/>
              <a:buChar char="-"/>
            </a:pPr>
            <a:r>
              <a:rPr lang="en">
                <a:solidFill>
                  <a:srgbClr val="272727"/>
                </a:solidFill>
                <a:latin typeface="Raleway Medium"/>
                <a:ea typeface="Raleway Medium"/>
                <a:cs typeface="Raleway Medium"/>
                <a:sym typeface="Raleway Medium"/>
              </a:rPr>
              <a:t>Utilized several Hugging Face pretrained models to conduct sentiment analysis on Yelp reviews</a:t>
            </a:r>
            <a:endParaRPr>
              <a:solidFill>
                <a:srgbClr val="272727"/>
              </a:solidFill>
              <a:latin typeface="Raleway Medium"/>
              <a:ea typeface="Raleway Medium"/>
              <a:cs typeface="Raleway Medium"/>
              <a:sym typeface="Raleway Medium"/>
            </a:endParaRPr>
          </a:p>
          <a:p>
            <a:pPr indent="-298450" lvl="0" marL="457200" rtl="0" algn="l">
              <a:spcBef>
                <a:spcPts val="0"/>
              </a:spcBef>
              <a:spcAft>
                <a:spcPts val="0"/>
              </a:spcAft>
              <a:buClr>
                <a:srgbClr val="5F5B52"/>
              </a:buClr>
              <a:buSzPts val="1100"/>
              <a:buFont typeface="Poppins"/>
              <a:buChar char="-"/>
            </a:pPr>
            <a:r>
              <a:rPr lang="en">
                <a:solidFill>
                  <a:srgbClr val="272727"/>
                </a:solidFill>
                <a:latin typeface="Raleway Medium"/>
                <a:ea typeface="Raleway Medium"/>
                <a:cs typeface="Raleway Medium"/>
                <a:sym typeface="Raleway Medium"/>
              </a:rPr>
              <a:t>Evaluated model performance using NLTK's accuracy score against pre-trained models’ predictions</a:t>
            </a:r>
            <a:endParaRPr>
              <a:solidFill>
                <a:srgbClr val="272727"/>
              </a:solidFill>
              <a:latin typeface="Raleway Medium"/>
              <a:ea typeface="Raleway Medium"/>
              <a:cs typeface="Raleway Medium"/>
              <a:sym typeface="Raleway Medium"/>
            </a:endParaRPr>
          </a:p>
          <a:p>
            <a:pPr indent="-298450" lvl="0" marL="457200" rtl="0" algn="l">
              <a:spcBef>
                <a:spcPts val="0"/>
              </a:spcBef>
              <a:spcAft>
                <a:spcPts val="0"/>
              </a:spcAft>
              <a:buClr>
                <a:srgbClr val="5F5B52"/>
              </a:buClr>
              <a:buSzPts val="1100"/>
              <a:buFont typeface="Poppins"/>
              <a:buChar char="-"/>
            </a:pPr>
            <a:r>
              <a:rPr lang="en">
                <a:solidFill>
                  <a:srgbClr val="272727"/>
                </a:solidFill>
                <a:latin typeface="Raleway Medium"/>
                <a:ea typeface="Raleway Medium"/>
                <a:cs typeface="Raleway Medium"/>
                <a:sym typeface="Raleway Medium"/>
              </a:rPr>
              <a:t>Obtained good but not great results, with some mislabeled reviews</a:t>
            </a:r>
            <a:endParaRPr>
              <a:solidFill>
                <a:srgbClr val="272727"/>
              </a:solidFill>
              <a:latin typeface="Raleway Medium"/>
              <a:ea typeface="Raleway Medium"/>
              <a:cs typeface="Raleway Medium"/>
              <a:sym typeface="Raleway Medium"/>
            </a:endParaRPr>
          </a:p>
          <a:p>
            <a:pPr indent="0" lvl="0" marL="457200" rtl="0" algn="l">
              <a:spcBef>
                <a:spcPts val="0"/>
              </a:spcBef>
              <a:spcAft>
                <a:spcPts val="0"/>
              </a:spcAft>
              <a:buNone/>
            </a:pPr>
            <a:r>
              <a:t/>
            </a:r>
            <a:endParaRPr>
              <a:solidFill>
                <a:srgbClr val="272727"/>
              </a:solidFill>
              <a:latin typeface="Raleway Medium"/>
              <a:ea typeface="Raleway Medium"/>
              <a:cs typeface="Raleway Medium"/>
              <a:sym typeface="Raleway Medium"/>
            </a:endParaRPr>
          </a:p>
          <a:p>
            <a:pPr indent="-298450" lvl="0" marL="457200" rtl="0" algn="l">
              <a:spcBef>
                <a:spcPts val="0"/>
              </a:spcBef>
              <a:spcAft>
                <a:spcPts val="0"/>
              </a:spcAft>
              <a:buClr>
                <a:srgbClr val="5F5B52"/>
              </a:buClr>
              <a:buSzPts val="1100"/>
              <a:buFont typeface="Poppins"/>
              <a:buChar char="-"/>
            </a:pPr>
            <a:r>
              <a:rPr lang="en">
                <a:solidFill>
                  <a:srgbClr val="272727"/>
                </a:solidFill>
                <a:latin typeface="Raleway Medium"/>
                <a:ea typeface="Raleway Medium"/>
                <a:cs typeface="Raleway Medium"/>
                <a:sym typeface="Raleway Medium"/>
              </a:rPr>
              <a:t>Primary issues:</a:t>
            </a:r>
            <a:endParaRPr>
              <a:solidFill>
                <a:srgbClr val="272727"/>
              </a:solidFill>
              <a:latin typeface="Raleway Medium"/>
              <a:ea typeface="Raleway Medium"/>
              <a:cs typeface="Raleway Medium"/>
              <a:sym typeface="Raleway Medium"/>
            </a:endParaRPr>
          </a:p>
          <a:p>
            <a:pPr indent="-298450" lvl="0" marL="457200" rtl="0" algn="l">
              <a:spcBef>
                <a:spcPts val="0"/>
              </a:spcBef>
              <a:spcAft>
                <a:spcPts val="0"/>
              </a:spcAft>
              <a:buClr>
                <a:srgbClr val="5F5B52"/>
              </a:buClr>
              <a:buSzPts val="1100"/>
              <a:buFont typeface="Poppins"/>
              <a:buChar char="-"/>
            </a:pPr>
            <a:r>
              <a:rPr lang="en">
                <a:solidFill>
                  <a:srgbClr val="272727"/>
                </a:solidFill>
                <a:latin typeface="Raleway Medium"/>
                <a:ea typeface="Raleway Medium"/>
                <a:cs typeface="Raleway Medium"/>
                <a:sym typeface="Raleway Medium"/>
              </a:rPr>
              <a:t>Models may not have been optimized for our specific dataset, leading to suboptimal performance</a:t>
            </a:r>
            <a:endParaRPr>
              <a:solidFill>
                <a:srgbClr val="272727"/>
              </a:solidFill>
              <a:latin typeface="Raleway Medium"/>
              <a:ea typeface="Raleway Medium"/>
              <a:cs typeface="Raleway Medium"/>
              <a:sym typeface="Raleway Medium"/>
            </a:endParaRPr>
          </a:p>
          <a:p>
            <a:pPr indent="-298450" lvl="0" marL="457200" rtl="0" algn="l">
              <a:spcBef>
                <a:spcPts val="0"/>
              </a:spcBef>
              <a:spcAft>
                <a:spcPts val="0"/>
              </a:spcAft>
              <a:buClr>
                <a:srgbClr val="5F5B52"/>
              </a:buClr>
              <a:buSzPts val="1100"/>
              <a:buFont typeface="Poppins"/>
              <a:buChar char="-"/>
            </a:pPr>
            <a:r>
              <a:rPr lang="en">
                <a:solidFill>
                  <a:srgbClr val="272727"/>
                </a:solidFill>
                <a:latin typeface="Raleway Medium"/>
                <a:ea typeface="Raleway Medium"/>
                <a:cs typeface="Raleway Medium"/>
                <a:sym typeface="Raleway Medium"/>
              </a:rPr>
              <a:t>Potential issues with data quality or preprocessing may have impacted the model's ability to accurately classify reviews</a:t>
            </a:r>
            <a:endParaRPr>
              <a:solidFill>
                <a:srgbClr val="272727"/>
              </a:solidFill>
              <a:latin typeface="Raleway Medium"/>
              <a:ea typeface="Raleway Medium"/>
              <a:cs typeface="Raleway Medium"/>
              <a:sym typeface="Raleway Medium"/>
            </a:endParaRPr>
          </a:p>
          <a:p>
            <a:pPr indent="0" lvl="0" marL="457200" rtl="0" algn="l">
              <a:spcBef>
                <a:spcPts val="0"/>
              </a:spcBef>
              <a:spcAft>
                <a:spcPts val="0"/>
              </a:spcAft>
              <a:buClr>
                <a:schemeClr val="dk1"/>
              </a:buClr>
              <a:buSzPts val="1100"/>
              <a:buFont typeface="Arial"/>
              <a:buNone/>
            </a:pPr>
            <a:r>
              <a:t/>
            </a:r>
            <a:endParaRPr>
              <a:solidFill>
                <a:srgbClr val="272727"/>
              </a:solidFill>
              <a:latin typeface="Raleway Medium"/>
              <a:ea typeface="Raleway Medium"/>
              <a:cs typeface="Raleway Medium"/>
              <a:sym typeface="Raleway Medium"/>
            </a:endParaRPr>
          </a:p>
          <a:p>
            <a:pPr indent="-298450" lvl="0" marL="457200" rtl="0" algn="l">
              <a:spcBef>
                <a:spcPts val="0"/>
              </a:spcBef>
              <a:spcAft>
                <a:spcPts val="0"/>
              </a:spcAft>
              <a:buClr>
                <a:srgbClr val="5F5B52"/>
              </a:buClr>
              <a:buSzPts val="1100"/>
              <a:buFont typeface="Poppins"/>
              <a:buChar char="-"/>
            </a:pPr>
            <a:r>
              <a:rPr lang="en">
                <a:solidFill>
                  <a:srgbClr val="272727"/>
                </a:solidFill>
                <a:latin typeface="Raleway Medium"/>
                <a:ea typeface="Raleway Medium"/>
                <a:cs typeface="Raleway Medium"/>
                <a:sym typeface="Raleway Medium"/>
              </a:rPr>
              <a:t>Next steps:</a:t>
            </a:r>
            <a:endParaRPr>
              <a:solidFill>
                <a:srgbClr val="272727"/>
              </a:solidFill>
              <a:latin typeface="Raleway Medium"/>
              <a:ea typeface="Raleway Medium"/>
              <a:cs typeface="Raleway Medium"/>
              <a:sym typeface="Raleway Medium"/>
            </a:endParaRPr>
          </a:p>
          <a:p>
            <a:pPr indent="-298450" lvl="0" marL="457200" rtl="0" algn="l">
              <a:spcBef>
                <a:spcPts val="0"/>
              </a:spcBef>
              <a:spcAft>
                <a:spcPts val="0"/>
              </a:spcAft>
              <a:buClr>
                <a:srgbClr val="5F5B52"/>
              </a:buClr>
              <a:buSzPts val="1100"/>
              <a:buFont typeface="Poppins"/>
              <a:buChar char="-"/>
            </a:pPr>
            <a:r>
              <a:rPr lang="en">
                <a:solidFill>
                  <a:srgbClr val="272727"/>
                </a:solidFill>
                <a:latin typeface="Raleway Medium"/>
                <a:ea typeface="Raleway Medium"/>
                <a:cs typeface="Raleway Medium"/>
                <a:sym typeface="Raleway Medium"/>
              </a:rPr>
              <a:t>Fine-tune the model to better align with our dataset, </a:t>
            </a:r>
            <a:endParaRPr>
              <a:solidFill>
                <a:srgbClr val="272727"/>
              </a:solidFill>
              <a:latin typeface="Raleway Medium"/>
              <a:ea typeface="Raleway Medium"/>
              <a:cs typeface="Raleway Medium"/>
              <a:sym typeface="Raleway Medium"/>
            </a:endParaRPr>
          </a:p>
          <a:p>
            <a:pPr indent="-298450" lvl="0" marL="457200" rtl="0" algn="l">
              <a:spcBef>
                <a:spcPts val="0"/>
              </a:spcBef>
              <a:spcAft>
                <a:spcPts val="0"/>
              </a:spcAft>
              <a:buClr>
                <a:srgbClr val="5F5B52"/>
              </a:buClr>
              <a:buSzPts val="1100"/>
              <a:buFont typeface="Poppins"/>
              <a:buChar char="-"/>
            </a:pPr>
            <a:r>
              <a:rPr lang="en">
                <a:solidFill>
                  <a:srgbClr val="272727"/>
                </a:solidFill>
                <a:latin typeface="Raleway Medium"/>
                <a:ea typeface="Raleway Medium"/>
                <a:cs typeface="Raleway Medium"/>
                <a:sym typeface="Raleway Medium"/>
              </a:rPr>
              <a:t>Consider using data augmentation techniques to further improve model performance</a:t>
            </a:r>
            <a:endParaRPr>
              <a:solidFill>
                <a:srgbClr val="272727"/>
              </a:solidFill>
              <a:latin typeface="Raleway Medium"/>
              <a:ea typeface="Raleway Medium"/>
              <a:cs typeface="Raleway Medium"/>
              <a:sym typeface="Raleway Medium"/>
            </a:endParaRPr>
          </a:p>
          <a:p>
            <a:pPr indent="-298450" lvl="0" marL="457200" rtl="0" algn="l">
              <a:spcBef>
                <a:spcPts val="0"/>
              </a:spcBef>
              <a:spcAft>
                <a:spcPts val="0"/>
              </a:spcAft>
              <a:buClr>
                <a:srgbClr val="5F5B52"/>
              </a:buClr>
              <a:buSzPts val="1100"/>
              <a:buFont typeface="Poppins"/>
              <a:buChar char="-"/>
            </a:pPr>
            <a:r>
              <a:rPr lang="en">
                <a:solidFill>
                  <a:srgbClr val="272727"/>
                </a:solidFill>
                <a:latin typeface="Raleway Medium"/>
                <a:ea typeface="Raleway Medium"/>
                <a:cs typeface="Raleway Medium"/>
                <a:sym typeface="Raleway Medium"/>
              </a:rPr>
              <a:t>Analyze the model's errors and determine if there are specific types of reviews that the model struggles to classify, which could inform further improvements to the model's architecture or training methodology</a:t>
            </a:r>
            <a:endParaRPr>
              <a:solidFill>
                <a:srgbClr val="272727"/>
              </a:solidFill>
              <a:latin typeface="Raleway Medium"/>
              <a:ea typeface="Raleway Medium"/>
              <a:cs typeface="Raleway Medium"/>
              <a:sym typeface="Raleway Medium"/>
            </a:endParaRPr>
          </a:p>
          <a:p>
            <a:pPr indent="0" lvl="0" marL="457200" rtl="0" algn="l">
              <a:spcBef>
                <a:spcPts val="0"/>
              </a:spcBef>
              <a:spcAft>
                <a:spcPts val="0"/>
              </a:spcAft>
              <a:buClr>
                <a:schemeClr val="dk1"/>
              </a:buClr>
              <a:buSzPts val="1100"/>
              <a:buFont typeface="Arial"/>
              <a:buNone/>
            </a:pPr>
            <a:r>
              <a:t/>
            </a:r>
            <a:endParaRPr>
              <a:solidFill>
                <a:srgbClr val="272727"/>
              </a:solidFill>
              <a:latin typeface="Raleway Medium"/>
              <a:ea typeface="Raleway Medium"/>
              <a:cs typeface="Raleway Medium"/>
              <a:sym typeface="Raleway Medium"/>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56" name="Shape 1456"/>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1457" name="Shape 1457"/>
        <p:cNvGrpSpPr/>
        <p:nvPr/>
      </p:nvGrpSpPr>
      <p:grpSpPr>
        <a:xfrm>
          <a:off x="0" y="0"/>
          <a:ext cx="0" cy="0"/>
          <a:chOff x="0" y="0"/>
          <a:chExt cx="0" cy="0"/>
        </a:xfrm>
      </p:grpSpPr>
      <p:sp>
        <p:nvSpPr>
          <p:cNvPr id="1458" name="Google Shape;1458;p106"/>
          <p:cNvSpPr/>
          <p:nvPr/>
        </p:nvSpPr>
        <p:spPr>
          <a:xfrm rot="5886571">
            <a:off x="4037460" y="930215"/>
            <a:ext cx="6171144" cy="5805126"/>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6"/>
          <p:cNvSpPr/>
          <p:nvPr/>
        </p:nvSpPr>
        <p:spPr>
          <a:xfrm rot="1885625">
            <a:off x="-1626966" y="779710"/>
            <a:ext cx="6171098" cy="5805132"/>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06"/>
          <p:cNvSpPr/>
          <p:nvPr/>
        </p:nvSpPr>
        <p:spPr>
          <a:xfrm rot="7161620">
            <a:off x="7612726" y="236795"/>
            <a:ext cx="1976658" cy="1188573"/>
          </a:xfrm>
          <a:custGeom>
            <a:rect b="b" l="l" r="r" t="t"/>
            <a:pathLst>
              <a:path extrusionOk="0" h="26277" w="4370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1" name="Google Shape;1461;p106"/>
          <p:cNvGrpSpPr/>
          <p:nvPr/>
        </p:nvGrpSpPr>
        <p:grpSpPr>
          <a:xfrm flipH="1" rot="-1445245">
            <a:off x="7346223" y="-48500"/>
            <a:ext cx="1860747" cy="907931"/>
            <a:chOff x="10083475" y="3839575"/>
            <a:chExt cx="1221925" cy="596225"/>
          </a:xfrm>
        </p:grpSpPr>
        <p:sp>
          <p:nvSpPr>
            <p:cNvPr id="1462" name="Google Shape;1462;p106"/>
            <p:cNvSpPr/>
            <p:nvPr/>
          </p:nvSpPr>
          <p:spPr>
            <a:xfrm>
              <a:off x="10144250" y="3839575"/>
              <a:ext cx="1161150" cy="596225"/>
            </a:xfrm>
            <a:custGeom>
              <a:rect b="b" l="l" r="r" t="t"/>
              <a:pathLst>
                <a:path extrusionOk="0" h="23849" w="46446">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6"/>
            <p:cNvSpPr/>
            <p:nvPr/>
          </p:nvSpPr>
          <p:spPr>
            <a:xfrm>
              <a:off x="10083475" y="3891625"/>
              <a:ext cx="1124650" cy="476675"/>
            </a:xfrm>
            <a:custGeom>
              <a:rect b="b" l="l" r="r" t="t"/>
              <a:pathLst>
                <a:path extrusionOk="0" h="19067" w="44986">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4" name="Google Shape;1464;p106"/>
          <p:cNvSpPr txBox="1"/>
          <p:nvPr>
            <p:ph type="title"/>
          </p:nvPr>
        </p:nvSpPr>
        <p:spPr>
          <a:xfrm>
            <a:off x="1620750" y="1768250"/>
            <a:ext cx="2768400" cy="420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700"/>
              <a:buNone/>
              <a:defRPr sz="2800">
                <a:solidFill>
                  <a:schemeClr val="dk2"/>
                </a:solidFill>
              </a:defRPr>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465" name="Google Shape;1465;p106"/>
          <p:cNvSpPr txBox="1"/>
          <p:nvPr>
            <p:ph idx="1" type="subTitle"/>
          </p:nvPr>
        </p:nvSpPr>
        <p:spPr>
          <a:xfrm>
            <a:off x="1620751" y="2238283"/>
            <a:ext cx="27684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66" name="Google Shape;1466;p106"/>
          <p:cNvSpPr txBox="1"/>
          <p:nvPr>
            <p:ph idx="2" type="title"/>
          </p:nvPr>
        </p:nvSpPr>
        <p:spPr>
          <a:xfrm>
            <a:off x="1620764" y="3265095"/>
            <a:ext cx="2768400" cy="420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700"/>
              <a:buNone/>
              <a:defRPr sz="2800">
                <a:solidFill>
                  <a:schemeClr val="dk2"/>
                </a:solidFill>
              </a:defRPr>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467" name="Google Shape;1467;p106"/>
          <p:cNvSpPr txBox="1"/>
          <p:nvPr>
            <p:ph idx="3" type="subTitle"/>
          </p:nvPr>
        </p:nvSpPr>
        <p:spPr>
          <a:xfrm>
            <a:off x="1620751" y="3735125"/>
            <a:ext cx="27684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68" name="Google Shape;1468;p106"/>
          <p:cNvSpPr txBox="1"/>
          <p:nvPr>
            <p:ph idx="4" type="title"/>
          </p:nvPr>
        </p:nvSpPr>
        <p:spPr>
          <a:xfrm>
            <a:off x="5776800" y="1768250"/>
            <a:ext cx="2768400" cy="420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700"/>
              <a:buNone/>
              <a:defRPr sz="2800">
                <a:solidFill>
                  <a:schemeClr val="dk2"/>
                </a:solidFill>
              </a:defRPr>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469" name="Google Shape;1469;p106"/>
          <p:cNvSpPr txBox="1"/>
          <p:nvPr>
            <p:ph idx="5" type="subTitle"/>
          </p:nvPr>
        </p:nvSpPr>
        <p:spPr>
          <a:xfrm>
            <a:off x="5776800" y="2238283"/>
            <a:ext cx="27684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70" name="Google Shape;1470;p106"/>
          <p:cNvSpPr txBox="1"/>
          <p:nvPr>
            <p:ph idx="6" type="title"/>
          </p:nvPr>
        </p:nvSpPr>
        <p:spPr>
          <a:xfrm>
            <a:off x="5776800" y="3265095"/>
            <a:ext cx="2768400" cy="420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700"/>
              <a:buNone/>
              <a:defRPr sz="2800">
                <a:solidFill>
                  <a:schemeClr val="dk2"/>
                </a:solidFill>
              </a:defRPr>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471" name="Google Shape;1471;p106"/>
          <p:cNvSpPr txBox="1"/>
          <p:nvPr>
            <p:ph idx="7" type="subTitle"/>
          </p:nvPr>
        </p:nvSpPr>
        <p:spPr>
          <a:xfrm>
            <a:off x="5776800" y="3735125"/>
            <a:ext cx="27684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72" name="Google Shape;1472;p106"/>
          <p:cNvSpPr txBox="1"/>
          <p:nvPr>
            <p:ph hasCustomPrompt="1" idx="8" type="title"/>
          </p:nvPr>
        </p:nvSpPr>
        <p:spPr>
          <a:xfrm>
            <a:off x="598800" y="1954243"/>
            <a:ext cx="983100" cy="81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000"/>
              <a:buNone/>
              <a:defRPr sz="4500">
                <a:solidFill>
                  <a:schemeClr val="accent6"/>
                </a:solidFill>
              </a:defRPr>
            </a:lvl1pPr>
            <a:lvl2pPr lvl="1"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2pPr>
            <a:lvl3pPr lvl="2"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3pPr>
            <a:lvl4pPr lvl="3"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4pPr>
            <a:lvl5pPr lvl="4"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5pPr>
            <a:lvl6pPr lvl="5"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6pPr>
            <a:lvl7pPr lvl="6"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7pPr>
            <a:lvl8pPr lvl="7"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8pPr>
            <a:lvl9pPr lvl="8"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9pPr>
          </a:lstStyle>
          <a:p>
            <a:r>
              <a:t>xx%</a:t>
            </a:r>
          </a:p>
        </p:txBody>
      </p:sp>
      <p:sp>
        <p:nvSpPr>
          <p:cNvPr id="1473" name="Google Shape;1473;p106"/>
          <p:cNvSpPr txBox="1"/>
          <p:nvPr>
            <p:ph hasCustomPrompt="1" idx="9" type="title"/>
          </p:nvPr>
        </p:nvSpPr>
        <p:spPr>
          <a:xfrm>
            <a:off x="598800" y="3440150"/>
            <a:ext cx="983100" cy="814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000"/>
              <a:buNone/>
              <a:defRPr sz="4500">
                <a:solidFill>
                  <a:schemeClr val="accent6"/>
                </a:solidFill>
              </a:defRPr>
            </a:lvl1pPr>
            <a:lvl2pPr lvl="1"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2pPr>
            <a:lvl3pPr lvl="2"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3pPr>
            <a:lvl4pPr lvl="3"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4pPr>
            <a:lvl5pPr lvl="4"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5pPr>
            <a:lvl6pPr lvl="5"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6pPr>
            <a:lvl7pPr lvl="6"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7pPr>
            <a:lvl8pPr lvl="7"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8pPr>
            <a:lvl9pPr lvl="8"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9pPr>
          </a:lstStyle>
          <a:p>
            <a:r>
              <a:t>xx%</a:t>
            </a:r>
          </a:p>
        </p:txBody>
      </p:sp>
      <p:sp>
        <p:nvSpPr>
          <p:cNvPr id="1474" name="Google Shape;1474;p106"/>
          <p:cNvSpPr txBox="1"/>
          <p:nvPr>
            <p:ph hasCustomPrompt="1" idx="13" type="title"/>
          </p:nvPr>
        </p:nvSpPr>
        <p:spPr>
          <a:xfrm>
            <a:off x="4749750" y="1954243"/>
            <a:ext cx="983100" cy="81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000"/>
              <a:buNone/>
              <a:defRPr sz="4500">
                <a:solidFill>
                  <a:schemeClr val="accent6"/>
                </a:solidFill>
              </a:defRPr>
            </a:lvl1pPr>
            <a:lvl2pPr lvl="1"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2pPr>
            <a:lvl3pPr lvl="2"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3pPr>
            <a:lvl4pPr lvl="3"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4pPr>
            <a:lvl5pPr lvl="4"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5pPr>
            <a:lvl6pPr lvl="5"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6pPr>
            <a:lvl7pPr lvl="6"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7pPr>
            <a:lvl8pPr lvl="7"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8pPr>
            <a:lvl9pPr lvl="8"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9pPr>
          </a:lstStyle>
          <a:p>
            <a:r>
              <a:t>xx%</a:t>
            </a:r>
          </a:p>
        </p:txBody>
      </p:sp>
      <p:sp>
        <p:nvSpPr>
          <p:cNvPr id="1475" name="Google Shape;1475;p106"/>
          <p:cNvSpPr txBox="1"/>
          <p:nvPr>
            <p:ph hasCustomPrompt="1" idx="14" type="title"/>
          </p:nvPr>
        </p:nvSpPr>
        <p:spPr>
          <a:xfrm>
            <a:off x="4749750" y="3440150"/>
            <a:ext cx="983100" cy="814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000"/>
              <a:buNone/>
              <a:defRPr sz="4500">
                <a:solidFill>
                  <a:schemeClr val="accent6"/>
                </a:solidFill>
              </a:defRPr>
            </a:lvl1pPr>
            <a:lvl2pPr lvl="1"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2pPr>
            <a:lvl3pPr lvl="2"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3pPr>
            <a:lvl4pPr lvl="3"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4pPr>
            <a:lvl5pPr lvl="4"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5pPr>
            <a:lvl6pPr lvl="5"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6pPr>
            <a:lvl7pPr lvl="6"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7pPr>
            <a:lvl8pPr lvl="7"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8pPr>
            <a:lvl9pPr lvl="8" rtl="0" algn="ctr">
              <a:spcBef>
                <a:spcPts val="0"/>
              </a:spcBef>
              <a:spcAft>
                <a:spcPts val="0"/>
              </a:spcAft>
              <a:buClr>
                <a:schemeClr val="accent5"/>
              </a:buClr>
              <a:buSzPts val="2000"/>
              <a:buFont typeface="Raleway"/>
              <a:buNone/>
              <a:defRPr b="1" sz="2000">
                <a:solidFill>
                  <a:schemeClr val="accent5"/>
                </a:solidFill>
                <a:latin typeface="Raleway"/>
                <a:ea typeface="Raleway"/>
                <a:cs typeface="Raleway"/>
                <a:sym typeface="Raleway"/>
              </a:defRPr>
            </a:lvl9pPr>
          </a:lstStyle>
          <a:p>
            <a:r>
              <a:t>xx%</a:t>
            </a:r>
          </a:p>
        </p:txBody>
      </p:sp>
      <p:sp>
        <p:nvSpPr>
          <p:cNvPr id="1476" name="Google Shape;1476;p106"/>
          <p:cNvSpPr txBox="1"/>
          <p:nvPr>
            <p:ph idx="15"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1477" name="Shape 1477"/>
        <p:cNvGrpSpPr/>
        <p:nvPr/>
      </p:nvGrpSpPr>
      <p:grpSpPr>
        <a:xfrm>
          <a:off x="0" y="0"/>
          <a:ext cx="0" cy="0"/>
          <a:chOff x="0" y="0"/>
          <a:chExt cx="0" cy="0"/>
        </a:xfrm>
      </p:grpSpPr>
      <p:sp>
        <p:nvSpPr>
          <p:cNvPr id="1478" name="Google Shape;1478;p107"/>
          <p:cNvSpPr/>
          <p:nvPr/>
        </p:nvSpPr>
        <p:spPr>
          <a:xfrm rot="10565544">
            <a:off x="-467311" y="2407759"/>
            <a:ext cx="10727803" cy="8234111"/>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7"/>
          <p:cNvSpPr/>
          <p:nvPr/>
        </p:nvSpPr>
        <p:spPr>
          <a:xfrm>
            <a:off x="-125200" y="539504"/>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7"/>
          <p:cNvSpPr/>
          <p:nvPr/>
        </p:nvSpPr>
        <p:spPr>
          <a:xfrm>
            <a:off x="7697351" y="224401"/>
            <a:ext cx="1196432" cy="439695"/>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07"/>
          <p:cNvSpPr txBox="1"/>
          <p:nvPr>
            <p:ph hasCustomPrompt="1" type="title"/>
          </p:nvPr>
        </p:nvSpPr>
        <p:spPr>
          <a:xfrm>
            <a:off x="3370950" y="3344575"/>
            <a:ext cx="2404800" cy="125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000">
                <a:solidFill>
                  <a:schemeClr val="accent4"/>
                </a:solidFill>
              </a:defRPr>
            </a:lvl1pPr>
            <a:lvl2pPr lvl="1" rtl="0" algn="ctr">
              <a:spcBef>
                <a:spcPts val="0"/>
              </a:spcBef>
              <a:spcAft>
                <a:spcPts val="0"/>
              </a:spcAft>
              <a:buClr>
                <a:schemeClr val="dk1"/>
              </a:buClr>
              <a:buSzPts val="7000"/>
              <a:buNone/>
              <a:defRPr sz="7000">
                <a:solidFill>
                  <a:schemeClr val="dk1"/>
                </a:solidFill>
              </a:defRPr>
            </a:lvl2pPr>
            <a:lvl3pPr lvl="2" rtl="0" algn="ctr">
              <a:spcBef>
                <a:spcPts val="0"/>
              </a:spcBef>
              <a:spcAft>
                <a:spcPts val="0"/>
              </a:spcAft>
              <a:buClr>
                <a:schemeClr val="dk1"/>
              </a:buClr>
              <a:buSzPts val="7000"/>
              <a:buNone/>
              <a:defRPr sz="7000">
                <a:solidFill>
                  <a:schemeClr val="dk1"/>
                </a:solidFill>
              </a:defRPr>
            </a:lvl3pPr>
            <a:lvl4pPr lvl="3" rtl="0" algn="ctr">
              <a:spcBef>
                <a:spcPts val="0"/>
              </a:spcBef>
              <a:spcAft>
                <a:spcPts val="0"/>
              </a:spcAft>
              <a:buClr>
                <a:schemeClr val="dk1"/>
              </a:buClr>
              <a:buSzPts val="7000"/>
              <a:buNone/>
              <a:defRPr sz="7000">
                <a:solidFill>
                  <a:schemeClr val="dk1"/>
                </a:solidFill>
              </a:defRPr>
            </a:lvl4pPr>
            <a:lvl5pPr lvl="4" rtl="0" algn="ctr">
              <a:spcBef>
                <a:spcPts val="0"/>
              </a:spcBef>
              <a:spcAft>
                <a:spcPts val="0"/>
              </a:spcAft>
              <a:buClr>
                <a:schemeClr val="dk1"/>
              </a:buClr>
              <a:buSzPts val="7000"/>
              <a:buNone/>
              <a:defRPr sz="7000">
                <a:solidFill>
                  <a:schemeClr val="dk1"/>
                </a:solidFill>
              </a:defRPr>
            </a:lvl5pPr>
            <a:lvl6pPr lvl="5" rtl="0" algn="ctr">
              <a:spcBef>
                <a:spcPts val="0"/>
              </a:spcBef>
              <a:spcAft>
                <a:spcPts val="0"/>
              </a:spcAft>
              <a:buClr>
                <a:schemeClr val="dk1"/>
              </a:buClr>
              <a:buSzPts val="7000"/>
              <a:buNone/>
              <a:defRPr sz="7000">
                <a:solidFill>
                  <a:schemeClr val="dk1"/>
                </a:solidFill>
              </a:defRPr>
            </a:lvl6pPr>
            <a:lvl7pPr lvl="6" rtl="0" algn="ctr">
              <a:spcBef>
                <a:spcPts val="0"/>
              </a:spcBef>
              <a:spcAft>
                <a:spcPts val="0"/>
              </a:spcAft>
              <a:buClr>
                <a:schemeClr val="dk1"/>
              </a:buClr>
              <a:buSzPts val="7000"/>
              <a:buNone/>
              <a:defRPr sz="7000">
                <a:solidFill>
                  <a:schemeClr val="dk1"/>
                </a:solidFill>
              </a:defRPr>
            </a:lvl7pPr>
            <a:lvl8pPr lvl="7" rtl="0" algn="ctr">
              <a:spcBef>
                <a:spcPts val="0"/>
              </a:spcBef>
              <a:spcAft>
                <a:spcPts val="0"/>
              </a:spcAft>
              <a:buClr>
                <a:schemeClr val="dk1"/>
              </a:buClr>
              <a:buSzPts val="7000"/>
              <a:buNone/>
              <a:defRPr sz="7000">
                <a:solidFill>
                  <a:schemeClr val="dk1"/>
                </a:solidFill>
              </a:defRPr>
            </a:lvl8pPr>
            <a:lvl9pPr lvl="8" rtl="0" algn="ctr">
              <a:spcBef>
                <a:spcPts val="0"/>
              </a:spcBef>
              <a:spcAft>
                <a:spcPts val="0"/>
              </a:spcAft>
              <a:buClr>
                <a:schemeClr val="dk1"/>
              </a:buClr>
              <a:buSzPts val="7000"/>
              <a:buNone/>
              <a:defRPr sz="7000">
                <a:solidFill>
                  <a:schemeClr val="dk1"/>
                </a:solidFill>
              </a:defRPr>
            </a:lvl9pPr>
          </a:lstStyle>
          <a:p>
            <a:r>
              <a:t>xx%</a:t>
            </a:r>
          </a:p>
        </p:txBody>
      </p:sp>
      <p:sp>
        <p:nvSpPr>
          <p:cNvPr id="1482" name="Google Shape;1482;p107"/>
          <p:cNvSpPr txBox="1"/>
          <p:nvPr>
            <p:ph idx="1" type="subTitle"/>
          </p:nvPr>
        </p:nvSpPr>
        <p:spPr>
          <a:xfrm>
            <a:off x="3429450" y="2327625"/>
            <a:ext cx="2285100" cy="51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3" name="Google Shape;1483;p107"/>
          <p:cNvSpPr txBox="1"/>
          <p:nvPr>
            <p:ph hasCustomPrompt="1" idx="2" type="title"/>
          </p:nvPr>
        </p:nvSpPr>
        <p:spPr>
          <a:xfrm>
            <a:off x="830700" y="2906425"/>
            <a:ext cx="2407500" cy="125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000">
                <a:solidFill>
                  <a:schemeClr val="accent3"/>
                </a:solidFill>
              </a:defRPr>
            </a:lvl1pPr>
            <a:lvl2pPr lvl="1" rtl="0" algn="ctr">
              <a:spcBef>
                <a:spcPts val="0"/>
              </a:spcBef>
              <a:spcAft>
                <a:spcPts val="0"/>
              </a:spcAft>
              <a:buClr>
                <a:schemeClr val="dk1"/>
              </a:buClr>
              <a:buSzPts val="7000"/>
              <a:buNone/>
              <a:defRPr sz="7000">
                <a:solidFill>
                  <a:schemeClr val="dk1"/>
                </a:solidFill>
              </a:defRPr>
            </a:lvl2pPr>
            <a:lvl3pPr lvl="2" rtl="0" algn="ctr">
              <a:spcBef>
                <a:spcPts val="0"/>
              </a:spcBef>
              <a:spcAft>
                <a:spcPts val="0"/>
              </a:spcAft>
              <a:buClr>
                <a:schemeClr val="dk1"/>
              </a:buClr>
              <a:buSzPts val="7000"/>
              <a:buNone/>
              <a:defRPr sz="7000">
                <a:solidFill>
                  <a:schemeClr val="dk1"/>
                </a:solidFill>
              </a:defRPr>
            </a:lvl3pPr>
            <a:lvl4pPr lvl="3" rtl="0" algn="ctr">
              <a:spcBef>
                <a:spcPts val="0"/>
              </a:spcBef>
              <a:spcAft>
                <a:spcPts val="0"/>
              </a:spcAft>
              <a:buClr>
                <a:schemeClr val="dk1"/>
              </a:buClr>
              <a:buSzPts val="7000"/>
              <a:buNone/>
              <a:defRPr sz="7000">
                <a:solidFill>
                  <a:schemeClr val="dk1"/>
                </a:solidFill>
              </a:defRPr>
            </a:lvl4pPr>
            <a:lvl5pPr lvl="4" rtl="0" algn="ctr">
              <a:spcBef>
                <a:spcPts val="0"/>
              </a:spcBef>
              <a:spcAft>
                <a:spcPts val="0"/>
              </a:spcAft>
              <a:buClr>
                <a:schemeClr val="dk1"/>
              </a:buClr>
              <a:buSzPts val="7000"/>
              <a:buNone/>
              <a:defRPr sz="7000">
                <a:solidFill>
                  <a:schemeClr val="dk1"/>
                </a:solidFill>
              </a:defRPr>
            </a:lvl5pPr>
            <a:lvl6pPr lvl="5" rtl="0" algn="ctr">
              <a:spcBef>
                <a:spcPts val="0"/>
              </a:spcBef>
              <a:spcAft>
                <a:spcPts val="0"/>
              </a:spcAft>
              <a:buClr>
                <a:schemeClr val="dk1"/>
              </a:buClr>
              <a:buSzPts val="7000"/>
              <a:buNone/>
              <a:defRPr sz="7000">
                <a:solidFill>
                  <a:schemeClr val="dk1"/>
                </a:solidFill>
              </a:defRPr>
            </a:lvl6pPr>
            <a:lvl7pPr lvl="6" rtl="0" algn="ctr">
              <a:spcBef>
                <a:spcPts val="0"/>
              </a:spcBef>
              <a:spcAft>
                <a:spcPts val="0"/>
              </a:spcAft>
              <a:buClr>
                <a:schemeClr val="dk1"/>
              </a:buClr>
              <a:buSzPts val="7000"/>
              <a:buNone/>
              <a:defRPr sz="7000">
                <a:solidFill>
                  <a:schemeClr val="dk1"/>
                </a:solidFill>
              </a:defRPr>
            </a:lvl7pPr>
            <a:lvl8pPr lvl="7" rtl="0" algn="ctr">
              <a:spcBef>
                <a:spcPts val="0"/>
              </a:spcBef>
              <a:spcAft>
                <a:spcPts val="0"/>
              </a:spcAft>
              <a:buClr>
                <a:schemeClr val="dk1"/>
              </a:buClr>
              <a:buSzPts val="7000"/>
              <a:buNone/>
              <a:defRPr sz="7000">
                <a:solidFill>
                  <a:schemeClr val="dk1"/>
                </a:solidFill>
              </a:defRPr>
            </a:lvl8pPr>
            <a:lvl9pPr lvl="8" rtl="0" algn="ctr">
              <a:spcBef>
                <a:spcPts val="0"/>
              </a:spcBef>
              <a:spcAft>
                <a:spcPts val="0"/>
              </a:spcAft>
              <a:buClr>
                <a:schemeClr val="dk1"/>
              </a:buClr>
              <a:buSzPts val="7000"/>
              <a:buNone/>
              <a:defRPr sz="7000">
                <a:solidFill>
                  <a:schemeClr val="dk1"/>
                </a:solidFill>
              </a:defRPr>
            </a:lvl9pPr>
          </a:lstStyle>
          <a:p>
            <a:r>
              <a:t>xx%</a:t>
            </a:r>
          </a:p>
        </p:txBody>
      </p:sp>
      <p:sp>
        <p:nvSpPr>
          <p:cNvPr id="1484" name="Google Shape;1484;p107"/>
          <p:cNvSpPr txBox="1"/>
          <p:nvPr>
            <p:ph idx="3" type="subTitle"/>
          </p:nvPr>
        </p:nvSpPr>
        <p:spPr>
          <a:xfrm>
            <a:off x="891225" y="1889475"/>
            <a:ext cx="2285100" cy="51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sz="1600"/>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1485" name="Google Shape;1485;p107"/>
          <p:cNvSpPr txBox="1"/>
          <p:nvPr>
            <p:ph hasCustomPrompt="1" idx="4" type="title"/>
          </p:nvPr>
        </p:nvSpPr>
        <p:spPr>
          <a:xfrm>
            <a:off x="5908501" y="2906425"/>
            <a:ext cx="2404800" cy="125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000">
                <a:solidFill>
                  <a:schemeClr val="dk2"/>
                </a:solidFill>
              </a:defRPr>
            </a:lvl1pPr>
            <a:lvl2pPr lvl="1" rtl="0" algn="ctr">
              <a:spcBef>
                <a:spcPts val="0"/>
              </a:spcBef>
              <a:spcAft>
                <a:spcPts val="0"/>
              </a:spcAft>
              <a:buClr>
                <a:schemeClr val="dk1"/>
              </a:buClr>
              <a:buSzPts val="7000"/>
              <a:buNone/>
              <a:defRPr sz="7000">
                <a:solidFill>
                  <a:schemeClr val="dk1"/>
                </a:solidFill>
              </a:defRPr>
            </a:lvl2pPr>
            <a:lvl3pPr lvl="2" rtl="0" algn="ctr">
              <a:spcBef>
                <a:spcPts val="0"/>
              </a:spcBef>
              <a:spcAft>
                <a:spcPts val="0"/>
              </a:spcAft>
              <a:buClr>
                <a:schemeClr val="dk1"/>
              </a:buClr>
              <a:buSzPts val="7000"/>
              <a:buNone/>
              <a:defRPr sz="7000">
                <a:solidFill>
                  <a:schemeClr val="dk1"/>
                </a:solidFill>
              </a:defRPr>
            </a:lvl3pPr>
            <a:lvl4pPr lvl="3" rtl="0" algn="ctr">
              <a:spcBef>
                <a:spcPts val="0"/>
              </a:spcBef>
              <a:spcAft>
                <a:spcPts val="0"/>
              </a:spcAft>
              <a:buClr>
                <a:schemeClr val="dk1"/>
              </a:buClr>
              <a:buSzPts val="7000"/>
              <a:buNone/>
              <a:defRPr sz="7000">
                <a:solidFill>
                  <a:schemeClr val="dk1"/>
                </a:solidFill>
              </a:defRPr>
            </a:lvl4pPr>
            <a:lvl5pPr lvl="4" rtl="0" algn="ctr">
              <a:spcBef>
                <a:spcPts val="0"/>
              </a:spcBef>
              <a:spcAft>
                <a:spcPts val="0"/>
              </a:spcAft>
              <a:buClr>
                <a:schemeClr val="dk1"/>
              </a:buClr>
              <a:buSzPts val="7000"/>
              <a:buNone/>
              <a:defRPr sz="7000">
                <a:solidFill>
                  <a:schemeClr val="dk1"/>
                </a:solidFill>
              </a:defRPr>
            </a:lvl5pPr>
            <a:lvl6pPr lvl="5" rtl="0" algn="ctr">
              <a:spcBef>
                <a:spcPts val="0"/>
              </a:spcBef>
              <a:spcAft>
                <a:spcPts val="0"/>
              </a:spcAft>
              <a:buClr>
                <a:schemeClr val="dk1"/>
              </a:buClr>
              <a:buSzPts val="7000"/>
              <a:buNone/>
              <a:defRPr sz="7000">
                <a:solidFill>
                  <a:schemeClr val="dk1"/>
                </a:solidFill>
              </a:defRPr>
            </a:lvl6pPr>
            <a:lvl7pPr lvl="6" rtl="0" algn="ctr">
              <a:spcBef>
                <a:spcPts val="0"/>
              </a:spcBef>
              <a:spcAft>
                <a:spcPts val="0"/>
              </a:spcAft>
              <a:buClr>
                <a:schemeClr val="dk1"/>
              </a:buClr>
              <a:buSzPts val="7000"/>
              <a:buNone/>
              <a:defRPr sz="7000">
                <a:solidFill>
                  <a:schemeClr val="dk1"/>
                </a:solidFill>
              </a:defRPr>
            </a:lvl7pPr>
            <a:lvl8pPr lvl="7" rtl="0" algn="ctr">
              <a:spcBef>
                <a:spcPts val="0"/>
              </a:spcBef>
              <a:spcAft>
                <a:spcPts val="0"/>
              </a:spcAft>
              <a:buClr>
                <a:schemeClr val="dk1"/>
              </a:buClr>
              <a:buSzPts val="7000"/>
              <a:buNone/>
              <a:defRPr sz="7000">
                <a:solidFill>
                  <a:schemeClr val="dk1"/>
                </a:solidFill>
              </a:defRPr>
            </a:lvl8pPr>
            <a:lvl9pPr lvl="8" rtl="0" algn="ctr">
              <a:spcBef>
                <a:spcPts val="0"/>
              </a:spcBef>
              <a:spcAft>
                <a:spcPts val="0"/>
              </a:spcAft>
              <a:buClr>
                <a:schemeClr val="dk1"/>
              </a:buClr>
              <a:buSzPts val="7000"/>
              <a:buNone/>
              <a:defRPr sz="7000">
                <a:solidFill>
                  <a:schemeClr val="dk1"/>
                </a:solidFill>
              </a:defRPr>
            </a:lvl9pPr>
          </a:lstStyle>
          <a:p>
            <a:r>
              <a:t>xx%</a:t>
            </a:r>
          </a:p>
        </p:txBody>
      </p:sp>
      <p:sp>
        <p:nvSpPr>
          <p:cNvPr id="1486" name="Google Shape;1486;p107"/>
          <p:cNvSpPr txBox="1"/>
          <p:nvPr>
            <p:ph idx="5" type="subTitle"/>
          </p:nvPr>
        </p:nvSpPr>
        <p:spPr>
          <a:xfrm>
            <a:off x="5967675" y="1889475"/>
            <a:ext cx="2285100" cy="51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7" name="Google Shape;1487;p107"/>
          <p:cNvSpPr txBox="1"/>
          <p:nvPr>
            <p:ph idx="6" type="title"/>
          </p:nvPr>
        </p:nvSpPr>
        <p:spPr>
          <a:xfrm>
            <a:off x="891898" y="1434575"/>
            <a:ext cx="22851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accent3"/>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88" name="Google Shape;1488;p107"/>
          <p:cNvSpPr txBox="1"/>
          <p:nvPr>
            <p:ph idx="7" type="title"/>
          </p:nvPr>
        </p:nvSpPr>
        <p:spPr>
          <a:xfrm>
            <a:off x="3430125" y="1872725"/>
            <a:ext cx="22851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89" name="Google Shape;1489;p107"/>
          <p:cNvSpPr txBox="1"/>
          <p:nvPr>
            <p:ph idx="8" type="title"/>
          </p:nvPr>
        </p:nvSpPr>
        <p:spPr>
          <a:xfrm>
            <a:off x="5968352" y="1434575"/>
            <a:ext cx="2285100" cy="43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800">
                <a:solidFill>
                  <a:schemeClr val="dk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90" name="Google Shape;1490;p107"/>
          <p:cNvSpPr txBox="1"/>
          <p:nvPr>
            <p:ph idx="9"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491" name="Shape 1491"/>
        <p:cNvGrpSpPr/>
        <p:nvPr/>
      </p:nvGrpSpPr>
      <p:grpSpPr>
        <a:xfrm>
          <a:off x="0" y="0"/>
          <a:ext cx="0" cy="0"/>
          <a:chOff x="0" y="0"/>
          <a:chExt cx="0" cy="0"/>
        </a:xfrm>
      </p:grpSpPr>
      <p:sp>
        <p:nvSpPr>
          <p:cNvPr id="1492" name="Google Shape;1492;p108"/>
          <p:cNvSpPr/>
          <p:nvPr/>
        </p:nvSpPr>
        <p:spPr>
          <a:xfrm rot="-8100000">
            <a:off x="594727" y="-1647488"/>
            <a:ext cx="8041533" cy="7564271"/>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8"/>
          <p:cNvSpPr/>
          <p:nvPr/>
        </p:nvSpPr>
        <p:spPr>
          <a:xfrm>
            <a:off x="7562907" y="351178"/>
            <a:ext cx="1090189" cy="439686"/>
          </a:xfrm>
          <a:custGeom>
            <a:rect b="b" l="l" r="r" t="t"/>
            <a:pathLst>
              <a:path extrusionOk="0" h="11156" w="27661">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8"/>
          <p:cNvSpPr/>
          <p:nvPr/>
        </p:nvSpPr>
        <p:spPr>
          <a:xfrm>
            <a:off x="415326" y="539501"/>
            <a:ext cx="1196432" cy="439695"/>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8"/>
          <p:cNvSpPr txBox="1"/>
          <p:nvPr>
            <p:ph type="title"/>
          </p:nvPr>
        </p:nvSpPr>
        <p:spPr>
          <a:xfrm>
            <a:off x="2391900" y="3290788"/>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96" name="Google Shape;1496;p108"/>
          <p:cNvSpPr txBox="1"/>
          <p:nvPr>
            <p:ph idx="1" type="subTitle"/>
          </p:nvPr>
        </p:nvSpPr>
        <p:spPr>
          <a:xfrm>
            <a:off x="838200" y="1394100"/>
            <a:ext cx="7554600" cy="178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3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497" name="Shape 1497"/>
        <p:cNvGrpSpPr/>
        <p:nvPr/>
      </p:nvGrpSpPr>
      <p:grpSpPr>
        <a:xfrm>
          <a:off x="0" y="0"/>
          <a:ext cx="0" cy="0"/>
          <a:chOff x="0" y="0"/>
          <a:chExt cx="0" cy="0"/>
        </a:xfrm>
      </p:grpSpPr>
      <p:sp>
        <p:nvSpPr>
          <p:cNvPr id="1498" name="Google Shape;1498;p109"/>
          <p:cNvSpPr/>
          <p:nvPr/>
        </p:nvSpPr>
        <p:spPr>
          <a:xfrm flipH="1" rot="5139672">
            <a:off x="253567" y="86923"/>
            <a:ext cx="8903709" cy="10037058"/>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9" name="Google Shape;1499;p109"/>
          <p:cNvGrpSpPr/>
          <p:nvPr/>
        </p:nvGrpSpPr>
        <p:grpSpPr>
          <a:xfrm rot="3456501">
            <a:off x="-576240" y="-724656"/>
            <a:ext cx="2257709" cy="2528312"/>
            <a:chOff x="-5056092" y="-10"/>
            <a:chExt cx="2257725" cy="2528329"/>
          </a:xfrm>
        </p:grpSpPr>
        <p:sp>
          <p:nvSpPr>
            <p:cNvPr id="1500" name="Google Shape;1500;p109"/>
            <p:cNvSpPr/>
            <p:nvPr/>
          </p:nvSpPr>
          <p:spPr>
            <a:xfrm>
              <a:off x="-4313774" y="181634"/>
              <a:ext cx="1138595" cy="1199450"/>
            </a:xfrm>
            <a:custGeom>
              <a:rect b="b" l="l" r="r" t="t"/>
              <a:pathLst>
                <a:path extrusionOk="0" h="35123" w="33341">
                  <a:moveTo>
                    <a:pt x="20483" y="22131"/>
                  </a:moveTo>
                  <a:cubicBezTo>
                    <a:pt x="20483" y="22132"/>
                    <a:pt x="20483" y="22133"/>
                    <a:pt x="20483" y="22134"/>
                  </a:cubicBezTo>
                  <a:lnTo>
                    <a:pt x="20483" y="22134"/>
                  </a:lnTo>
                  <a:cubicBezTo>
                    <a:pt x="20484" y="22133"/>
                    <a:pt x="20484" y="22132"/>
                    <a:pt x="20483" y="22131"/>
                  </a:cubicBezTo>
                  <a:close/>
                  <a:moveTo>
                    <a:pt x="15863" y="27724"/>
                  </a:moveTo>
                  <a:lnTo>
                    <a:pt x="15863" y="27724"/>
                  </a:lnTo>
                  <a:cubicBezTo>
                    <a:pt x="15863" y="27725"/>
                    <a:pt x="15863" y="27726"/>
                    <a:pt x="15863" y="27727"/>
                  </a:cubicBezTo>
                  <a:lnTo>
                    <a:pt x="15863" y="27727"/>
                  </a:lnTo>
                  <a:cubicBezTo>
                    <a:pt x="15863" y="27726"/>
                    <a:pt x="15864" y="27725"/>
                    <a:pt x="15863" y="27724"/>
                  </a:cubicBezTo>
                  <a:close/>
                  <a:moveTo>
                    <a:pt x="22390" y="1"/>
                  </a:moveTo>
                  <a:cubicBezTo>
                    <a:pt x="22176" y="1"/>
                    <a:pt x="18347" y="2625"/>
                    <a:pt x="17839" y="6629"/>
                  </a:cubicBezTo>
                  <a:cubicBezTo>
                    <a:pt x="17626" y="8666"/>
                    <a:pt x="17535" y="10702"/>
                    <a:pt x="17596" y="12709"/>
                  </a:cubicBezTo>
                  <a:lnTo>
                    <a:pt x="17596" y="13438"/>
                  </a:lnTo>
                  <a:lnTo>
                    <a:pt x="17596" y="13712"/>
                  </a:lnTo>
                  <a:cubicBezTo>
                    <a:pt x="16653" y="14593"/>
                    <a:pt x="15742" y="15535"/>
                    <a:pt x="14830" y="16478"/>
                  </a:cubicBezTo>
                  <a:cubicBezTo>
                    <a:pt x="14343" y="16994"/>
                    <a:pt x="13857" y="17541"/>
                    <a:pt x="13371" y="18058"/>
                  </a:cubicBezTo>
                  <a:cubicBezTo>
                    <a:pt x="14374" y="16478"/>
                    <a:pt x="14921" y="14684"/>
                    <a:pt x="15012" y="12830"/>
                  </a:cubicBezTo>
                  <a:cubicBezTo>
                    <a:pt x="15103" y="8836"/>
                    <a:pt x="15194" y="5474"/>
                    <a:pt x="15314" y="5474"/>
                  </a:cubicBezTo>
                  <a:cubicBezTo>
                    <a:pt x="15315" y="5474"/>
                    <a:pt x="15315" y="5474"/>
                    <a:pt x="15316" y="5474"/>
                  </a:cubicBezTo>
                  <a:cubicBezTo>
                    <a:pt x="15315" y="5474"/>
                    <a:pt x="15313" y="5473"/>
                    <a:pt x="15311" y="5473"/>
                  </a:cubicBezTo>
                  <a:cubicBezTo>
                    <a:pt x="15123" y="5473"/>
                    <a:pt x="11577" y="8464"/>
                    <a:pt x="11547" y="12526"/>
                  </a:cubicBezTo>
                  <a:cubicBezTo>
                    <a:pt x="11547" y="14593"/>
                    <a:pt x="11669" y="16630"/>
                    <a:pt x="11972" y="18666"/>
                  </a:cubicBezTo>
                  <a:cubicBezTo>
                    <a:pt x="12003" y="18940"/>
                    <a:pt x="12033" y="19183"/>
                    <a:pt x="12033" y="19365"/>
                  </a:cubicBezTo>
                  <a:lnTo>
                    <a:pt x="12064" y="19578"/>
                  </a:lnTo>
                  <a:lnTo>
                    <a:pt x="12064" y="19608"/>
                  </a:lnTo>
                  <a:cubicBezTo>
                    <a:pt x="10696" y="21250"/>
                    <a:pt x="9389" y="22921"/>
                    <a:pt x="8173" y="24624"/>
                  </a:cubicBezTo>
                  <a:cubicBezTo>
                    <a:pt x="8933" y="22982"/>
                    <a:pt x="9267" y="21128"/>
                    <a:pt x="9146" y="19304"/>
                  </a:cubicBezTo>
                  <a:cubicBezTo>
                    <a:pt x="8781" y="15323"/>
                    <a:pt x="8477" y="11949"/>
                    <a:pt x="8599" y="11949"/>
                  </a:cubicBezTo>
                  <a:cubicBezTo>
                    <a:pt x="8598" y="11948"/>
                    <a:pt x="8597" y="11948"/>
                    <a:pt x="8597" y="11948"/>
                  </a:cubicBezTo>
                  <a:cubicBezTo>
                    <a:pt x="8448" y="11948"/>
                    <a:pt x="5257" y="15310"/>
                    <a:pt x="5681" y="19396"/>
                  </a:cubicBezTo>
                  <a:cubicBezTo>
                    <a:pt x="5893" y="21432"/>
                    <a:pt x="6258" y="23469"/>
                    <a:pt x="6775" y="25444"/>
                  </a:cubicBezTo>
                  <a:cubicBezTo>
                    <a:pt x="6836" y="25748"/>
                    <a:pt x="6896" y="25991"/>
                    <a:pt x="6927" y="26174"/>
                  </a:cubicBezTo>
                  <a:lnTo>
                    <a:pt x="6988" y="26356"/>
                  </a:lnTo>
                  <a:cubicBezTo>
                    <a:pt x="6653" y="26812"/>
                    <a:pt x="6349" y="27298"/>
                    <a:pt x="6045" y="27785"/>
                  </a:cubicBezTo>
                  <a:cubicBezTo>
                    <a:pt x="5377" y="28879"/>
                    <a:pt x="4708" y="30004"/>
                    <a:pt x="4070" y="31159"/>
                  </a:cubicBezTo>
                  <a:lnTo>
                    <a:pt x="3918" y="31402"/>
                  </a:lnTo>
                  <a:cubicBezTo>
                    <a:pt x="4495" y="29700"/>
                    <a:pt x="4617" y="27846"/>
                    <a:pt x="4282" y="26052"/>
                  </a:cubicBezTo>
                  <a:cubicBezTo>
                    <a:pt x="3492" y="22131"/>
                    <a:pt x="2823" y="18788"/>
                    <a:pt x="2945" y="18757"/>
                  </a:cubicBezTo>
                  <a:cubicBezTo>
                    <a:pt x="2944" y="18757"/>
                    <a:pt x="2944" y="18757"/>
                    <a:pt x="2943" y="18757"/>
                  </a:cubicBezTo>
                  <a:cubicBezTo>
                    <a:pt x="2801" y="18757"/>
                    <a:pt x="0" y="22482"/>
                    <a:pt x="848" y="26508"/>
                  </a:cubicBezTo>
                  <a:cubicBezTo>
                    <a:pt x="1304" y="28545"/>
                    <a:pt x="1881" y="30520"/>
                    <a:pt x="2641" y="32466"/>
                  </a:cubicBezTo>
                  <a:cubicBezTo>
                    <a:pt x="2763" y="32861"/>
                    <a:pt x="2854" y="33134"/>
                    <a:pt x="2915" y="33317"/>
                  </a:cubicBezTo>
                  <a:cubicBezTo>
                    <a:pt x="2641" y="33833"/>
                    <a:pt x="2428" y="34350"/>
                    <a:pt x="2215" y="34897"/>
                  </a:cubicBezTo>
                  <a:cubicBezTo>
                    <a:pt x="2156" y="35016"/>
                    <a:pt x="2265" y="35123"/>
                    <a:pt x="2373" y="35123"/>
                  </a:cubicBezTo>
                  <a:cubicBezTo>
                    <a:pt x="2431" y="35123"/>
                    <a:pt x="2488" y="35093"/>
                    <a:pt x="2519" y="35019"/>
                  </a:cubicBezTo>
                  <a:cubicBezTo>
                    <a:pt x="2823" y="34533"/>
                    <a:pt x="3097" y="34016"/>
                    <a:pt x="3340" y="33499"/>
                  </a:cubicBezTo>
                  <a:lnTo>
                    <a:pt x="3492" y="33469"/>
                  </a:lnTo>
                  <a:cubicBezTo>
                    <a:pt x="3674" y="33408"/>
                    <a:pt x="3918" y="33317"/>
                    <a:pt x="4191" y="33226"/>
                  </a:cubicBezTo>
                  <a:cubicBezTo>
                    <a:pt x="5468" y="32891"/>
                    <a:pt x="7656" y="32344"/>
                    <a:pt x="10088" y="31767"/>
                  </a:cubicBezTo>
                  <a:cubicBezTo>
                    <a:pt x="13827" y="30832"/>
                    <a:pt x="15831" y="27892"/>
                    <a:pt x="15863" y="27727"/>
                  </a:cubicBezTo>
                  <a:lnTo>
                    <a:pt x="15863" y="27727"/>
                  </a:lnTo>
                  <a:cubicBezTo>
                    <a:pt x="15813" y="27817"/>
                    <a:pt x="12623" y="27887"/>
                    <a:pt x="8781" y="28788"/>
                  </a:cubicBezTo>
                  <a:cubicBezTo>
                    <a:pt x="7079" y="29213"/>
                    <a:pt x="5559" y="30156"/>
                    <a:pt x="4434" y="31493"/>
                  </a:cubicBezTo>
                  <a:cubicBezTo>
                    <a:pt x="4921" y="30581"/>
                    <a:pt x="5468" y="29669"/>
                    <a:pt x="5985" y="28788"/>
                  </a:cubicBezTo>
                  <a:cubicBezTo>
                    <a:pt x="6440" y="28028"/>
                    <a:pt x="6927" y="27298"/>
                    <a:pt x="7413" y="26569"/>
                  </a:cubicBezTo>
                  <a:cubicBezTo>
                    <a:pt x="7595" y="26539"/>
                    <a:pt x="7899" y="26478"/>
                    <a:pt x="8295" y="26387"/>
                  </a:cubicBezTo>
                  <a:cubicBezTo>
                    <a:pt x="9602" y="26174"/>
                    <a:pt x="11820" y="25870"/>
                    <a:pt x="14313" y="25535"/>
                  </a:cubicBezTo>
                  <a:cubicBezTo>
                    <a:pt x="18143" y="25023"/>
                    <a:pt x="20447" y="22296"/>
                    <a:pt x="20483" y="22134"/>
                  </a:cubicBezTo>
                  <a:lnTo>
                    <a:pt x="20483" y="22134"/>
                  </a:lnTo>
                  <a:cubicBezTo>
                    <a:pt x="20475" y="22147"/>
                    <a:pt x="20388" y="22152"/>
                    <a:pt x="20232" y="22152"/>
                  </a:cubicBezTo>
                  <a:cubicBezTo>
                    <a:pt x="19922" y="22152"/>
                    <a:pt x="19339" y="22135"/>
                    <a:pt x="18558" y="22135"/>
                  </a:cubicBezTo>
                  <a:cubicBezTo>
                    <a:pt x="17249" y="22135"/>
                    <a:pt x="15382" y="22182"/>
                    <a:pt x="13310" y="22435"/>
                  </a:cubicBezTo>
                  <a:cubicBezTo>
                    <a:pt x="11577" y="22678"/>
                    <a:pt x="9966" y="23469"/>
                    <a:pt x="8690" y="24684"/>
                  </a:cubicBezTo>
                  <a:cubicBezTo>
                    <a:pt x="9115" y="24076"/>
                    <a:pt x="9541" y="23469"/>
                    <a:pt x="9997" y="22891"/>
                  </a:cubicBezTo>
                  <a:cubicBezTo>
                    <a:pt x="10757" y="21827"/>
                    <a:pt x="11577" y="20824"/>
                    <a:pt x="12428" y="19821"/>
                  </a:cubicBezTo>
                  <a:lnTo>
                    <a:pt x="12550" y="19821"/>
                  </a:lnTo>
                  <a:cubicBezTo>
                    <a:pt x="12732" y="19791"/>
                    <a:pt x="13006" y="19760"/>
                    <a:pt x="13340" y="19730"/>
                  </a:cubicBezTo>
                  <a:cubicBezTo>
                    <a:pt x="14678" y="19669"/>
                    <a:pt x="16927" y="19608"/>
                    <a:pt x="19419" y="19548"/>
                  </a:cubicBezTo>
                  <a:cubicBezTo>
                    <a:pt x="23340" y="19426"/>
                    <a:pt x="25984" y="16934"/>
                    <a:pt x="25985" y="16812"/>
                  </a:cubicBezTo>
                  <a:lnTo>
                    <a:pt x="25985" y="16812"/>
                  </a:lnTo>
                  <a:cubicBezTo>
                    <a:pt x="25985" y="16823"/>
                    <a:pt x="25961" y="16827"/>
                    <a:pt x="25914" y="16827"/>
                  </a:cubicBezTo>
                  <a:cubicBezTo>
                    <a:pt x="25451" y="16827"/>
                    <a:pt x="22763" y="16352"/>
                    <a:pt x="19355" y="16352"/>
                  </a:cubicBezTo>
                  <a:cubicBezTo>
                    <a:pt x="19176" y="16352"/>
                    <a:pt x="18995" y="16353"/>
                    <a:pt x="18812" y="16356"/>
                  </a:cubicBezTo>
                  <a:cubicBezTo>
                    <a:pt x="17018" y="16417"/>
                    <a:pt x="15286" y="17055"/>
                    <a:pt x="13857" y="18149"/>
                  </a:cubicBezTo>
                  <a:cubicBezTo>
                    <a:pt x="15164" y="16690"/>
                    <a:pt x="16501" y="15292"/>
                    <a:pt x="17900" y="13955"/>
                  </a:cubicBezTo>
                  <a:lnTo>
                    <a:pt x="18872" y="13955"/>
                  </a:lnTo>
                  <a:cubicBezTo>
                    <a:pt x="20179" y="14016"/>
                    <a:pt x="22459" y="14198"/>
                    <a:pt x="24951" y="14380"/>
                  </a:cubicBezTo>
                  <a:cubicBezTo>
                    <a:pt x="25177" y="14396"/>
                    <a:pt x="25399" y="14404"/>
                    <a:pt x="25618" y="14404"/>
                  </a:cubicBezTo>
                  <a:cubicBezTo>
                    <a:pt x="29173" y="14404"/>
                    <a:pt x="31789" y="12429"/>
                    <a:pt x="31790" y="12313"/>
                  </a:cubicBezTo>
                  <a:lnTo>
                    <a:pt x="31790" y="12313"/>
                  </a:lnTo>
                  <a:cubicBezTo>
                    <a:pt x="31790" y="12321"/>
                    <a:pt x="31779" y="12324"/>
                    <a:pt x="31757" y="12324"/>
                  </a:cubicBezTo>
                  <a:cubicBezTo>
                    <a:pt x="31415" y="12324"/>
                    <a:pt x="28449" y="11474"/>
                    <a:pt x="24678" y="11189"/>
                  </a:cubicBezTo>
                  <a:cubicBezTo>
                    <a:pt x="24482" y="11176"/>
                    <a:pt x="24287" y="11170"/>
                    <a:pt x="24092" y="11170"/>
                  </a:cubicBezTo>
                  <a:cubicBezTo>
                    <a:pt x="22441" y="11170"/>
                    <a:pt x="20833" y="11629"/>
                    <a:pt x="19419" y="12526"/>
                  </a:cubicBezTo>
                  <a:lnTo>
                    <a:pt x="19571" y="12374"/>
                  </a:lnTo>
                  <a:cubicBezTo>
                    <a:pt x="20210" y="11797"/>
                    <a:pt x="20848" y="11250"/>
                    <a:pt x="21486" y="10702"/>
                  </a:cubicBezTo>
                  <a:cubicBezTo>
                    <a:pt x="21669" y="10672"/>
                    <a:pt x="21851" y="10581"/>
                    <a:pt x="22125" y="10490"/>
                  </a:cubicBezTo>
                  <a:lnTo>
                    <a:pt x="22216" y="10459"/>
                  </a:lnTo>
                  <a:cubicBezTo>
                    <a:pt x="24222" y="9730"/>
                    <a:pt x="26137" y="8757"/>
                    <a:pt x="27900" y="7572"/>
                  </a:cubicBezTo>
                  <a:cubicBezTo>
                    <a:pt x="29967" y="6082"/>
                    <a:pt x="31790" y="4319"/>
                    <a:pt x="33341" y="2283"/>
                  </a:cubicBezTo>
                  <a:lnTo>
                    <a:pt x="33341" y="2283"/>
                  </a:lnTo>
                  <a:cubicBezTo>
                    <a:pt x="30696" y="2587"/>
                    <a:pt x="28173" y="3499"/>
                    <a:pt x="25954" y="4988"/>
                  </a:cubicBezTo>
                  <a:cubicBezTo>
                    <a:pt x="24283" y="6173"/>
                    <a:pt x="22885" y="7663"/>
                    <a:pt x="21821" y="9365"/>
                  </a:cubicBezTo>
                  <a:cubicBezTo>
                    <a:pt x="21517" y="9851"/>
                    <a:pt x="21304" y="10216"/>
                    <a:pt x="21182" y="10459"/>
                  </a:cubicBezTo>
                  <a:lnTo>
                    <a:pt x="20027" y="11493"/>
                  </a:lnTo>
                  <a:cubicBezTo>
                    <a:pt x="19693" y="11797"/>
                    <a:pt x="19359" y="12101"/>
                    <a:pt x="19024" y="12374"/>
                  </a:cubicBezTo>
                  <a:cubicBezTo>
                    <a:pt x="20210" y="10915"/>
                    <a:pt x="21000" y="9152"/>
                    <a:pt x="21304" y="7268"/>
                  </a:cubicBezTo>
                  <a:cubicBezTo>
                    <a:pt x="21818" y="3334"/>
                    <a:pt x="22303" y="3"/>
                    <a:pt x="22397" y="3"/>
                  </a:cubicBezTo>
                  <a:cubicBezTo>
                    <a:pt x="22397" y="3"/>
                    <a:pt x="22398" y="3"/>
                    <a:pt x="22398" y="3"/>
                  </a:cubicBezTo>
                  <a:cubicBezTo>
                    <a:pt x="22397" y="2"/>
                    <a:pt x="22394" y="1"/>
                    <a:pt x="22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09"/>
            <p:cNvSpPr/>
            <p:nvPr/>
          </p:nvSpPr>
          <p:spPr>
            <a:xfrm>
              <a:off x="-4993700" y="-10"/>
              <a:ext cx="1138629" cy="1200168"/>
            </a:xfrm>
            <a:custGeom>
              <a:rect b="b" l="l" r="r" t="t"/>
              <a:pathLst>
                <a:path extrusionOk="0" h="35144" w="33342">
                  <a:moveTo>
                    <a:pt x="31822" y="12344"/>
                  </a:moveTo>
                  <a:lnTo>
                    <a:pt x="31822" y="12344"/>
                  </a:lnTo>
                  <a:cubicBezTo>
                    <a:pt x="31821" y="12345"/>
                    <a:pt x="31821" y="12346"/>
                    <a:pt x="31820" y="12348"/>
                  </a:cubicBezTo>
                  <a:lnTo>
                    <a:pt x="31820" y="12348"/>
                  </a:lnTo>
                  <a:cubicBezTo>
                    <a:pt x="31821" y="12347"/>
                    <a:pt x="31822" y="12345"/>
                    <a:pt x="31822" y="12344"/>
                  </a:cubicBezTo>
                  <a:close/>
                  <a:moveTo>
                    <a:pt x="26016" y="16812"/>
                  </a:moveTo>
                  <a:cubicBezTo>
                    <a:pt x="26016" y="16813"/>
                    <a:pt x="26015" y="16815"/>
                    <a:pt x="26014" y="16816"/>
                  </a:cubicBezTo>
                  <a:lnTo>
                    <a:pt x="26014" y="16816"/>
                  </a:lnTo>
                  <a:cubicBezTo>
                    <a:pt x="26015" y="16815"/>
                    <a:pt x="26016" y="16813"/>
                    <a:pt x="26016" y="16812"/>
                  </a:cubicBezTo>
                  <a:close/>
                  <a:moveTo>
                    <a:pt x="20514" y="22131"/>
                  </a:moveTo>
                  <a:cubicBezTo>
                    <a:pt x="20514" y="22132"/>
                    <a:pt x="20514" y="22134"/>
                    <a:pt x="20513" y="22136"/>
                  </a:cubicBezTo>
                  <a:lnTo>
                    <a:pt x="20513" y="22136"/>
                  </a:lnTo>
                  <a:cubicBezTo>
                    <a:pt x="20515" y="22135"/>
                    <a:pt x="20515" y="22133"/>
                    <a:pt x="20514" y="22131"/>
                  </a:cubicBezTo>
                  <a:close/>
                  <a:moveTo>
                    <a:pt x="15864" y="27754"/>
                  </a:moveTo>
                  <a:cubicBezTo>
                    <a:pt x="15864" y="27755"/>
                    <a:pt x="15864" y="27757"/>
                    <a:pt x="15864" y="27759"/>
                  </a:cubicBezTo>
                  <a:lnTo>
                    <a:pt x="15864" y="27759"/>
                  </a:lnTo>
                  <a:cubicBezTo>
                    <a:pt x="15865" y="27757"/>
                    <a:pt x="15865" y="27756"/>
                    <a:pt x="15864" y="27754"/>
                  </a:cubicBezTo>
                  <a:close/>
                  <a:moveTo>
                    <a:pt x="22420" y="1"/>
                  </a:moveTo>
                  <a:cubicBezTo>
                    <a:pt x="22177" y="1"/>
                    <a:pt x="18348" y="2624"/>
                    <a:pt x="17870" y="6629"/>
                  </a:cubicBezTo>
                  <a:cubicBezTo>
                    <a:pt x="17627" y="8666"/>
                    <a:pt x="17536" y="10702"/>
                    <a:pt x="17596" y="12708"/>
                  </a:cubicBezTo>
                  <a:lnTo>
                    <a:pt x="17596" y="13438"/>
                  </a:lnTo>
                  <a:lnTo>
                    <a:pt x="17596" y="13711"/>
                  </a:lnTo>
                  <a:cubicBezTo>
                    <a:pt x="16654" y="14593"/>
                    <a:pt x="15742" y="15535"/>
                    <a:pt x="14861" y="16477"/>
                  </a:cubicBezTo>
                  <a:cubicBezTo>
                    <a:pt x="14375" y="16994"/>
                    <a:pt x="13888" y="17541"/>
                    <a:pt x="13402" y="18058"/>
                  </a:cubicBezTo>
                  <a:cubicBezTo>
                    <a:pt x="14375" y="16477"/>
                    <a:pt x="14952" y="14684"/>
                    <a:pt x="15043" y="12830"/>
                  </a:cubicBezTo>
                  <a:cubicBezTo>
                    <a:pt x="15134" y="8836"/>
                    <a:pt x="15225" y="5474"/>
                    <a:pt x="15346" y="5474"/>
                  </a:cubicBezTo>
                  <a:cubicBezTo>
                    <a:pt x="15346" y="5474"/>
                    <a:pt x="15347" y="5474"/>
                    <a:pt x="15347" y="5474"/>
                  </a:cubicBezTo>
                  <a:cubicBezTo>
                    <a:pt x="15346" y="5474"/>
                    <a:pt x="15344" y="5473"/>
                    <a:pt x="15343" y="5473"/>
                  </a:cubicBezTo>
                  <a:cubicBezTo>
                    <a:pt x="15154" y="5473"/>
                    <a:pt x="11608" y="8463"/>
                    <a:pt x="11578" y="12526"/>
                  </a:cubicBezTo>
                  <a:cubicBezTo>
                    <a:pt x="11548" y="14593"/>
                    <a:pt x="11700" y="16629"/>
                    <a:pt x="11973" y="18666"/>
                  </a:cubicBezTo>
                  <a:cubicBezTo>
                    <a:pt x="12004" y="18939"/>
                    <a:pt x="12034" y="19183"/>
                    <a:pt x="12034" y="19365"/>
                  </a:cubicBezTo>
                  <a:lnTo>
                    <a:pt x="12064" y="19578"/>
                  </a:lnTo>
                  <a:lnTo>
                    <a:pt x="12064" y="19608"/>
                  </a:lnTo>
                  <a:cubicBezTo>
                    <a:pt x="10697" y="21249"/>
                    <a:pt x="9420" y="22921"/>
                    <a:pt x="8174" y="24623"/>
                  </a:cubicBezTo>
                  <a:cubicBezTo>
                    <a:pt x="8964" y="22982"/>
                    <a:pt x="9298" y="21128"/>
                    <a:pt x="9146" y="19304"/>
                  </a:cubicBezTo>
                  <a:cubicBezTo>
                    <a:pt x="8782" y="15322"/>
                    <a:pt x="8478" y="11948"/>
                    <a:pt x="8599" y="11948"/>
                  </a:cubicBezTo>
                  <a:cubicBezTo>
                    <a:pt x="8599" y="11948"/>
                    <a:pt x="8598" y="11948"/>
                    <a:pt x="8598" y="11948"/>
                  </a:cubicBezTo>
                  <a:cubicBezTo>
                    <a:pt x="8449" y="11948"/>
                    <a:pt x="5258" y="15310"/>
                    <a:pt x="5681" y="19395"/>
                  </a:cubicBezTo>
                  <a:cubicBezTo>
                    <a:pt x="5925" y="21432"/>
                    <a:pt x="6289" y="23468"/>
                    <a:pt x="6806" y="25444"/>
                  </a:cubicBezTo>
                  <a:cubicBezTo>
                    <a:pt x="6867" y="25748"/>
                    <a:pt x="6897" y="25991"/>
                    <a:pt x="6958" y="26174"/>
                  </a:cubicBezTo>
                  <a:lnTo>
                    <a:pt x="6988" y="26356"/>
                  </a:lnTo>
                  <a:cubicBezTo>
                    <a:pt x="6684" y="26812"/>
                    <a:pt x="6380" y="27298"/>
                    <a:pt x="6077" y="27785"/>
                  </a:cubicBezTo>
                  <a:cubicBezTo>
                    <a:pt x="5377" y="28879"/>
                    <a:pt x="4709" y="30003"/>
                    <a:pt x="4070" y="31158"/>
                  </a:cubicBezTo>
                  <a:lnTo>
                    <a:pt x="3918" y="31402"/>
                  </a:lnTo>
                  <a:cubicBezTo>
                    <a:pt x="4496" y="29699"/>
                    <a:pt x="4618" y="27845"/>
                    <a:pt x="4314" y="26052"/>
                  </a:cubicBezTo>
                  <a:cubicBezTo>
                    <a:pt x="3493" y="22131"/>
                    <a:pt x="2855" y="18787"/>
                    <a:pt x="2946" y="18757"/>
                  </a:cubicBezTo>
                  <a:cubicBezTo>
                    <a:pt x="2945" y="18757"/>
                    <a:pt x="2945" y="18757"/>
                    <a:pt x="2944" y="18757"/>
                  </a:cubicBezTo>
                  <a:cubicBezTo>
                    <a:pt x="2801" y="18757"/>
                    <a:pt x="1" y="22482"/>
                    <a:pt x="879" y="26508"/>
                  </a:cubicBezTo>
                  <a:cubicBezTo>
                    <a:pt x="1304" y="28514"/>
                    <a:pt x="1882" y="30520"/>
                    <a:pt x="2611" y="32435"/>
                  </a:cubicBezTo>
                  <a:cubicBezTo>
                    <a:pt x="2733" y="32830"/>
                    <a:pt x="2855" y="33104"/>
                    <a:pt x="2885" y="33316"/>
                  </a:cubicBezTo>
                  <a:cubicBezTo>
                    <a:pt x="2642" y="33803"/>
                    <a:pt x="2399" y="34320"/>
                    <a:pt x="2216" y="34867"/>
                  </a:cubicBezTo>
                  <a:cubicBezTo>
                    <a:pt x="2112" y="35012"/>
                    <a:pt x="2236" y="35144"/>
                    <a:pt x="2374" y="35144"/>
                  </a:cubicBezTo>
                  <a:cubicBezTo>
                    <a:pt x="2437" y="35144"/>
                    <a:pt x="2503" y="35116"/>
                    <a:pt x="2551" y="35049"/>
                  </a:cubicBezTo>
                  <a:cubicBezTo>
                    <a:pt x="2824" y="34563"/>
                    <a:pt x="3098" y="34046"/>
                    <a:pt x="3371" y="33529"/>
                  </a:cubicBezTo>
                  <a:lnTo>
                    <a:pt x="3493" y="33499"/>
                  </a:lnTo>
                  <a:cubicBezTo>
                    <a:pt x="3675" y="33438"/>
                    <a:pt x="3918" y="33347"/>
                    <a:pt x="4222" y="33256"/>
                  </a:cubicBezTo>
                  <a:cubicBezTo>
                    <a:pt x="5499" y="32921"/>
                    <a:pt x="7687" y="32374"/>
                    <a:pt x="10089" y="31797"/>
                  </a:cubicBezTo>
                  <a:cubicBezTo>
                    <a:pt x="13811" y="30866"/>
                    <a:pt x="15844" y="27919"/>
                    <a:pt x="15864" y="27759"/>
                  </a:cubicBezTo>
                  <a:lnTo>
                    <a:pt x="15864" y="27759"/>
                  </a:lnTo>
                  <a:cubicBezTo>
                    <a:pt x="15811" y="27847"/>
                    <a:pt x="12605" y="27892"/>
                    <a:pt x="8782" y="28788"/>
                  </a:cubicBezTo>
                  <a:cubicBezTo>
                    <a:pt x="7080" y="29213"/>
                    <a:pt x="5560" y="30155"/>
                    <a:pt x="4435" y="31493"/>
                  </a:cubicBezTo>
                  <a:cubicBezTo>
                    <a:pt x="4952" y="30581"/>
                    <a:pt x="5469" y="29699"/>
                    <a:pt x="6016" y="28818"/>
                  </a:cubicBezTo>
                  <a:cubicBezTo>
                    <a:pt x="6472" y="28058"/>
                    <a:pt x="6928" y="27329"/>
                    <a:pt x="7414" y="26599"/>
                  </a:cubicBezTo>
                  <a:cubicBezTo>
                    <a:pt x="7627" y="26538"/>
                    <a:pt x="7931" y="26477"/>
                    <a:pt x="8295" y="26417"/>
                  </a:cubicBezTo>
                  <a:cubicBezTo>
                    <a:pt x="9602" y="26204"/>
                    <a:pt x="11852" y="25900"/>
                    <a:pt x="14314" y="25566"/>
                  </a:cubicBezTo>
                  <a:cubicBezTo>
                    <a:pt x="18128" y="25025"/>
                    <a:pt x="20458" y="22318"/>
                    <a:pt x="20513" y="22136"/>
                  </a:cubicBezTo>
                  <a:lnTo>
                    <a:pt x="20513" y="22136"/>
                  </a:lnTo>
                  <a:cubicBezTo>
                    <a:pt x="20500" y="22157"/>
                    <a:pt x="20373" y="22163"/>
                    <a:pt x="20150" y="22163"/>
                  </a:cubicBezTo>
                  <a:cubicBezTo>
                    <a:pt x="19822" y="22163"/>
                    <a:pt x="19284" y="22150"/>
                    <a:pt x="18590" y="22150"/>
                  </a:cubicBezTo>
                  <a:cubicBezTo>
                    <a:pt x="17281" y="22150"/>
                    <a:pt x="15414" y="22196"/>
                    <a:pt x="13341" y="22465"/>
                  </a:cubicBezTo>
                  <a:cubicBezTo>
                    <a:pt x="11578" y="22708"/>
                    <a:pt x="9967" y="23499"/>
                    <a:pt x="8691" y="24684"/>
                  </a:cubicBezTo>
                  <a:cubicBezTo>
                    <a:pt x="9116" y="24107"/>
                    <a:pt x="9542" y="23499"/>
                    <a:pt x="9998" y="22891"/>
                  </a:cubicBezTo>
                  <a:cubicBezTo>
                    <a:pt x="10788" y="21857"/>
                    <a:pt x="11578" y="20824"/>
                    <a:pt x="12429" y="19821"/>
                  </a:cubicBezTo>
                  <a:lnTo>
                    <a:pt x="12551" y="19821"/>
                  </a:lnTo>
                  <a:cubicBezTo>
                    <a:pt x="12764" y="19821"/>
                    <a:pt x="13037" y="19790"/>
                    <a:pt x="13371" y="19760"/>
                  </a:cubicBezTo>
                  <a:cubicBezTo>
                    <a:pt x="14679" y="19699"/>
                    <a:pt x="16958" y="19608"/>
                    <a:pt x="19451" y="19547"/>
                  </a:cubicBezTo>
                  <a:cubicBezTo>
                    <a:pt x="23300" y="19427"/>
                    <a:pt x="25930" y="16985"/>
                    <a:pt x="26014" y="16816"/>
                  </a:cubicBezTo>
                  <a:lnTo>
                    <a:pt x="26014" y="16816"/>
                  </a:lnTo>
                  <a:cubicBezTo>
                    <a:pt x="26008" y="16824"/>
                    <a:pt x="25984" y="16827"/>
                    <a:pt x="25944" y="16827"/>
                  </a:cubicBezTo>
                  <a:cubicBezTo>
                    <a:pt x="25488" y="16827"/>
                    <a:pt x="22898" y="16377"/>
                    <a:pt x="19608" y="16377"/>
                  </a:cubicBezTo>
                  <a:cubicBezTo>
                    <a:pt x="19347" y="16377"/>
                    <a:pt x="19082" y="16380"/>
                    <a:pt x="18812" y="16386"/>
                  </a:cubicBezTo>
                  <a:cubicBezTo>
                    <a:pt x="17019" y="16447"/>
                    <a:pt x="15286" y="17055"/>
                    <a:pt x="13888" y="18149"/>
                  </a:cubicBezTo>
                  <a:cubicBezTo>
                    <a:pt x="15165" y="16721"/>
                    <a:pt x="16502" y="15322"/>
                    <a:pt x="17900" y="13985"/>
                  </a:cubicBezTo>
                  <a:lnTo>
                    <a:pt x="18873" y="13985"/>
                  </a:lnTo>
                  <a:cubicBezTo>
                    <a:pt x="20211" y="14046"/>
                    <a:pt x="22460" y="14198"/>
                    <a:pt x="24952" y="14380"/>
                  </a:cubicBezTo>
                  <a:cubicBezTo>
                    <a:pt x="25203" y="14400"/>
                    <a:pt x="25450" y="14409"/>
                    <a:pt x="25692" y="14409"/>
                  </a:cubicBezTo>
                  <a:cubicBezTo>
                    <a:pt x="29194" y="14409"/>
                    <a:pt x="31734" y="12502"/>
                    <a:pt x="31820" y="12348"/>
                  </a:cubicBezTo>
                  <a:lnTo>
                    <a:pt x="31820" y="12348"/>
                  </a:lnTo>
                  <a:cubicBezTo>
                    <a:pt x="31816" y="12352"/>
                    <a:pt x="31805" y="12354"/>
                    <a:pt x="31789" y="12354"/>
                  </a:cubicBezTo>
                  <a:cubicBezTo>
                    <a:pt x="31446" y="12354"/>
                    <a:pt x="28479" y="11503"/>
                    <a:pt x="24679" y="11189"/>
                  </a:cubicBezTo>
                  <a:cubicBezTo>
                    <a:pt x="24524" y="11181"/>
                    <a:pt x="24369" y="11177"/>
                    <a:pt x="24215" y="11177"/>
                  </a:cubicBezTo>
                  <a:cubicBezTo>
                    <a:pt x="22522" y="11177"/>
                    <a:pt x="20871" y="11635"/>
                    <a:pt x="19451" y="12526"/>
                  </a:cubicBezTo>
                  <a:lnTo>
                    <a:pt x="19603" y="12404"/>
                  </a:lnTo>
                  <a:cubicBezTo>
                    <a:pt x="20211" y="11827"/>
                    <a:pt x="20849" y="11280"/>
                    <a:pt x="21487" y="10733"/>
                  </a:cubicBezTo>
                  <a:cubicBezTo>
                    <a:pt x="21670" y="10672"/>
                    <a:pt x="21882" y="10611"/>
                    <a:pt x="22125" y="10520"/>
                  </a:cubicBezTo>
                  <a:lnTo>
                    <a:pt x="22247" y="10489"/>
                  </a:lnTo>
                  <a:cubicBezTo>
                    <a:pt x="24253" y="9760"/>
                    <a:pt x="26138" y="8787"/>
                    <a:pt x="27931" y="7602"/>
                  </a:cubicBezTo>
                  <a:cubicBezTo>
                    <a:pt x="29998" y="6112"/>
                    <a:pt x="31822" y="4319"/>
                    <a:pt x="33341" y="2313"/>
                  </a:cubicBezTo>
                  <a:lnTo>
                    <a:pt x="33341" y="2313"/>
                  </a:lnTo>
                  <a:cubicBezTo>
                    <a:pt x="30697" y="2587"/>
                    <a:pt x="28174" y="3529"/>
                    <a:pt x="25986" y="4988"/>
                  </a:cubicBezTo>
                  <a:cubicBezTo>
                    <a:pt x="24314" y="6173"/>
                    <a:pt x="22916" y="7663"/>
                    <a:pt x="21821" y="9365"/>
                  </a:cubicBezTo>
                  <a:cubicBezTo>
                    <a:pt x="21548" y="9851"/>
                    <a:pt x="21335" y="10216"/>
                    <a:pt x="21214" y="10459"/>
                  </a:cubicBezTo>
                  <a:lnTo>
                    <a:pt x="20028" y="11492"/>
                  </a:lnTo>
                  <a:cubicBezTo>
                    <a:pt x="19694" y="11796"/>
                    <a:pt x="19359" y="12100"/>
                    <a:pt x="19025" y="12374"/>
                  </a:cubicBezTo>
                  <a:cubicBezTo>
                    <a:pt x="20211" y="10915"/>
                    <a:pt x="21001" y="9152"/>
                    <a:pt x="21305" y="7267"/>
                  </a:cubicBezTo>
                  <a:cubicBezTo>
                    <a:pt x="21849" y="3334"/>
                    <a:pt x="22304" y="3"/>
                    <a:pt x="22428" y="3"/>
                  </a:cubicBezTo>
                  <a:cubicBezTo>
                    <a:pt x="22428" y="3"/>
                    <a:pt x="22429" y="3"/>
                    <a:pt x="22429" y="3"/>
                  </a:cubicBezTo>
                  <a:cubicBezTo>
                    <a:pt x="22427" y="1"/>
                    <a:pt x="22424" y="1"/>
                    <a:pt x="22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9"/>
            <p:cNvSpPr/>
            <p:nvPr/>
          </p:nvSpPr>
          <p:spPr>
            <a:xfrm>
              <a:off x="-4409087" y="1002703"/>
              <a:ext cx="1502771" cy="696865"/>
            </a:xfrm>
            <a:custGeom>
              <a:rect b="b" l="l" r="r" t="t"/>
              <a:pathLst>
                <a:path extrusionOk="0" h="20406" w="44005">
                  <a:moveTo>
                    <a:pt x="37226" y="15444"/>
                  </a:moveTo>
                  <a:lnTo>
                    <a:pt x="37226" y="15444"/>
                  </a:lnTo>
                  <a:cubicBezTo>
                    <a:pt x="37225" y="15445"/>
                    <a:pt x="37222" y="15447"/>
                    <a:pt x="37219" y="15448"/>
                  </a:cubicBezTo>
                  <a:lnTo>
                    <a:pt x="37219" y="15448"/>
                  </a:lnTo>
                  <a:cubicBezTo>
                    <a:pt x="37222" y="15448"/>
                    <a:pt x="37225" y="15447"/>
                    <a:pt x="37226" y="15444"/>
                  </a:cubicBezTo>
                  <a:close/>
                  <a:moveTo>
                    <a:pt x="29901" y="16022"/>
                  </a:moveTo>
                  <a:cubicBezTo>
                    <a:pt x="29899" y="16023"/>
                    <a:pt x="29897" y="16024"/>
                    <a:pt x="29894" y="16026"/>
                  </a:cubicBezTo>
                  <a:lnTo>
                    <a:pt x="29894" y="16026"/>
                  </a:lnTo>
                  <a:cubicBezTo>
                    <a:pt x="29897" y="16025"/>
                    <a:pt x="29899" y="16024"/>
                    <a:pt x="29901" y="16022"/>
                  </a:cubicBezTo>
                  <a:close/>
                  <a:moveTo>
                    <a:pt x="22362" y="17481"/>
                  </a:moveTo>
                  <a:lnTo>
                    <a:pt x="22362" y="17481"/>
                  </a:lnTo>
                  <a:cubicBezTo>
                    <a:pt x="22361" y="17482"/>
                    <a:pt x="22360" y="17484"/>
                    <a:pt x="22357" y="17485"/>
                  </a:cubicBezTo>
                  <a:lnTo>
                    <a:pt x="22357" y="17485"/>
                  </a:lnTo>
                  <a:cubicBezTo>
                    <a:pt x="22360" y="17485"/>
                    <a:pt x="22362" y="17483"/>
                    <a:pt x="22362" y="17481"/>
                  </a:cubicBezTo>
                  <a:close/>
                  <a:moveTo>
                    <a:pt x="15432" y="19639"/>
                  </a:moveTo>
                  <a:cubicBezTo>
                    <a:pt x="15432" y="19640"/>
                    <a:pt x="15431" y="19641"/>
                    <a:pt x="15429" y="19643"/>
                  </a:cubicBezTo>
                  <a:lnTo>
                    <a:pt x="15429" y="19643"/>
                  </a:lnTo>
                  <a:cubicBezTo>
                    <a:pt x="15431" y="19642"/>
                    <a:pt x="15432" y="19640"/>
                    <a:pt x="15432" y="19639"/>
                  </a:cubicBezTo>
                  <a:close/>
                  <a:moveTo>
                    <a:pt x="35775" y="1"/>
                  </a:moveTo>
                  <a:cubicBezTo>
                    <a:pt x="34652" y="1"/>
                    <a:pt x="30898" y="447"/>
                    <a:pt x="28654" y="3103"/>
                  </a:cubicBezTo>
                  <a:cubicBezTo>
                    <a:pt x="27347" y="4654"/>
                    <a:pt x="26162" y="6295"/>
                    <a:pt x="25098" y="8028"/>
                  </a:cubicBezTo>
                  <a:lnTo>
                    <a:pt x="24733" y="8635"/>
                  </a:lnTo>
                  <a:lnTo>
                    <a:pt x="24581" y="8848"/>
                  </a:lnTo>
                  <a:cubicBezTo>
                    <a:pt x="23305" y="9091"/>
                    <a:pt x="22058" y="9365"/>
                    <a:pt x="20782" y="9669"/>
                  </a:cubicBezTo>
                  <a:cubicBezTo>
                    <a:pt x="20083" y="9851"/>
                    <a:pt x="19384" y="10034"/>
                    <a:pt x="18685" y="10216"/>
                  </a:cubicBezTo>
                  <a:cubicBezTo>
                    <a:pt x="20387" y="9426"/>
                    <a:pt x="21846" y="8210"/>
                    <a:pt x="22940" y="6720"/>
                  </a:cubicBezTo>
                  <a:cubicBezTo>
                    <a:pt x="25165" y="3443"/>
                    <a:pt x="27063" y="701"/>
                    <a:pt x="27192" y="701"/>
                  </a:cubicBezTo>
                  <a:cubicBezTo>
                    <a:pt x="27193" y="701"/>
                    <a:pt x="27194" y="702"/>
                    <a:pt x="27195" y="702"/>
                  </a:cubicBezTo>
                  <a:cubicBezTo>
                    <a:pt x="27191" y="696"/>
                    <a:pt x="27168" y="693"/>
                    <a:pt x="27128" y="693"/>
                  </a:cubicBezTo>
                  <a:cubicBezTo>
                    <a:pt x="26544" y="693"/>
                    <a:pt x="22307" y="1379"/>
                    <a:pt x="20174" y="4593"/>
                  </a:cubicBezTo>
                  <a:cubicBezTo>
                    <a:pt x="19049" y="6265"/>
                    <a:pt x="18046" y="8058"/>
                    <a:pt x="17195" y="9912"/>
                  </a:cubicBezTo>
                  <a:lnTo>
                    <a:pt x="16861" y="10520"/>
                  </a:lnTo>
                  <a:lnTo>
                    <a:pt x="16770" y="10702"/>
                  </a:lnTo>
                  <a:lnTo>
                    <a:pt x="16770" y="10733"/>
                  </a:lnTo>
                  <a:cubicBezTo>
                    <a:pt x="14733" y="11341"/>
                    <a:pt x="12727" y="12040"/>
                    <a:pt x="10782" y="12830"/>
                  </a:cubicBezTo>
                  <a:cubicBezTo>
                    <a:pt x="12332" y="11857"/>
                    <a:pt x="13608" y="10520"/>
                    <a:pt x="14490" y="8909"/>
                  </a:cubicBezTo>
                  <a:cubicBezTo>
                    <a:pt x="16347" y="5435"/>
                    <a:pt x="17908" y="2463"/>
                    <a:pt x="18041" y="2463"/>
                  </a:cubicBezTo>
                  <a:cubicBezTo>
                    <a:pt x="18043" y="2463"/>
                    <a:pt x="18045" y="2464"/>
                    <a:pt x="18046" y="2465"/>
                  </a:cubicBezTo>
                  <a:cubicBezTo>
                    <a:pt x="18044" y="2462"/>
                    <a:pt x="18035" y="2460"/>
                    <a:pt x="18020" y="2460"/>
                  </a:cubicBezTo>
                  <a:cubicBezTo>
                    <a:pt x="17638" y="2460"/>
                    <a:pt x="13353" y="3580"/>
                    <a:pt x="11542" y="7116"/>
                  </a:cubicBezTo>
                  <a:cubicBezTo>
                    <a:pt x="10599" y="8939"/>
                    <a:pt x="9809" y="10824"/>
                    <a:pt x="9140" y="12769"/>
                  </a:cubicBezTo>
                  <a:lnTo>
                    <a:pt x="8867" y="13468"/>
                  </a:lnTo>
                  <a:lnTo>
                    <a:pt x="8806" y="13620"/>
                  </a:lnTo>
                  <a:cubicBezTo>
                    <a:pt x="8320" y="13833"/>
                    <a:pt x="7803" y="14076"/>
                    <a:pt x="7286" y="14319"/>
                  </a:cubicBezTo>
                  <a:cubicBezTo>
                    <a:pt x="6101" y="14836"/>
                    <a:pt x="4915" y="15414"/>
                    <a:pt x="3760" y="16052"/>
                  </a:cubicBezTo>
                  <a:lnTo>
                    <a:pt x="3487" y="16174"/>
                  </a:lnTo>
                  <a:cubicBezTo>
                    <a:pt x="4915" y="15049"/>
                    <a:pt x="6010" y="13590"/>
                    <a:pt x="6739" y="11918"/>
                  </a:cubicBezTo>
                  <a:cubicBezTo>
                    <a:pt x="8214" y="8215"/>
                    <a:pt x="9481" y="5078"/>
                    <a:pt x="9593" y="5078"/>
                  </a:cubicBezTo>
                  <a:cubicBezTo>
                    <a:pt x="9594" y="5078"/>
                    <a:pt x="9595" y="5079"/>
                    <a:pt x="9596" y="5079"/>
                  </a:cubicBezTo>
                  <a:cubicBezTo>
                    <a:pt x="9594" y="5077"/>
                    <a:pt x="9588" y="5075"/>
                    <a:pt x="9579" y="5075"/>
                  </a:cubicBezTo>
                  <a:cubicBezTo>
                    <a:pt x="9264" y="5075"/>
                    <a:pt x="5057" y="6645"/>
                    <a:pt x="3608" y="10398"/>
                  </a:cubicBezTo>
                  <a:cubicBezTo>
                    <a:pt x="2879" y="12344"/>
                    <a:pt x="2271" y="14319"/>
                    <a:pt x="1815" y="16325"/>
                  </a:cubicBezTo>
                  <a:cubicBezTo>
                    <a:pt x="1724" y="16721"/>
                    <a:pt x="1633" y="17025"/>
                    <a:pt x="1602" y="17207"/>
                  </a:cubicBezTo>
                  <a:cubicBezTo>
                    <a:pt x="1085" y="17511"/>
                    <a:pt x="569" y="17815"/>
                    <a:pt x="113" y="18180"/>
                  </a:cubicBezTo>
                  <a:cubicBezTo>
                    <a:pt x="0" y="18292"/>
                    <a:pt x="96" y="18457"/>
                    <a:pt x="231" y="18457"/>
                  </a:cubicBezTo>
                  <a:cubicBezTo>
                    <a:pt x="242" y="18457"/>
                    <a:pt x="253" y="18455"/>
                    <a:pt x="265" y="18453"/>
                  </a:cubicBezTo>
                  <a:cubicBezTo>
                    <a:pt x="781" y="18210"/>
                    <a:pt x="1298" y="17936"/>
                    <a:pt x="1785" y="17633"/>
                  </a:cubicBezTo>
                  <a:lnTo>
                    <a:pt x="1906" y="17663"/>
                  </a:lnTo>
                  <a:cubicBezTo>
                    <a:pt x="2088" y="17724"/>
                    <a:pt x="2362" y="17784"/>
                    <a:pt x="2636" y="17876"/>
                  </a:cubicBezTo>
                  <a:cubicBezTo>
                    <a:pt x="3912" y="18271"/>
                    <a:pt x="6040" y="19031"/>
                    <a:pt x="8380" y="19851"/>
                  </a:cubicBezTo>
                  <a:cubicBezTo>
                    <a:pt x="9527" y="20262"/>
                    <a:pt x="10643" y="20406"/>
                    <a:pt x="11637" y="20406"/>
                  </a:cubicBezTo>
                  <a:cubicBezTo>
                    <a:pt x="13774" y="20406"/>
                    <a:pt x="15345" y="19741"/>
                    <a:pt x="15429" y="19643"/>
                  </a:cubicBezTo>
                  <a:lnTo>
                    <a:pt x="15429" y="19643"/>
                  </a:lnTo>
                  <a:cubicBezTo>
                    <a:pt x="15427" y="19644"/>
                    <a:pt x="15424" y="19645"/>
                    <a:pt x="15420" y="19645"/>
                  </a:cubicBezTo>
                  <a:cubicBezTo>
                    <a:pt x="15218" y="19645"/>
                    <a:pt x="12540" y="17982"/>
                    <a:pt x="8897" y="16660"/>
                  </a:cubicBezTo>
                  <a:cubicBezTo>
                    <a:pt x="8008" y="16347"/>
                    <a:pt x="7075" y="16186"/>
                    <a:pt x="6140" y="16186"/>
                  </a:cubicBezTo>
                  <a:cubicBezTo>
                    <a:pt x="5349" y="16186"/>
                    <a:pt x="4557" y="16301"/>
                    <a:pt x="3791" y="16538"/>
                  </a:cubicBezTo>
                  <a:cubicBezTo>
                    <a:pt x="4702" y="16052"/>
                    <a:pt x="5645" y="15566"/>
                    <a:pt x="6587" y="15110"/>
                  </a:cubicBezTo>
                  <a:cubicBezTo>
                    <a:pt x="7377" y="14745"/>
                    <a:pt x="8168" y="14380"/>
                    <a:pt x="8958" y="14046"/>
                  </a:cubicBezTo>
                  <a:cubicBezTo>
                    <a:pt x="9171" y="14107"/>
                    <a:pt x="9444" y="14228"/>
                    <a:pt x="9809" y="14380"/>
                  </a:cubicBezTo>
                  <a:cubicBezTo>
                    <a:pt x="11025" y="14927"/>
                    <a:pt x="13061" y="15900"/>
                    <a:pt x="15311" y="16964"/>
                  </a:cubicBezTo>
                  <a:cubicBezTo>
                    <a:pt x="16834" y="17686"/>
                    <a:pt x="18346" y="17898"/>
                    <a:pt x="19578" y="17898"/>
                  </a:cubicBezTo>
                  <a:cubicBezTo>
                    <a:pt x="21152" y="17898"/>
                    <a:pt x="22267" y="17552"/>
                    <a:pt x="22357" y="17485"/>
                  </a:cubicBezTo>
                  <a:lnTo>
                    <a:pt x="22357" y="17485"/>
                  </a:lnTo>
                  <a:cubicBezTo>
                    <a:pt x="22356" y="17486"/>
                    <a:pt x="22355" y="17486"/>
                    <a:pt x="22353" y="17486"/>
                  </a:cubicBezTo>
                  <a:cubicBezTo>
                    <a:pt x="22183" y="17486"/>
                    <a:pt x="19675" y="15545"/>
                    <a:pt x="16192" y="13833"/>
                  </a:cubicBezTo>
                  <a:cubicBezTo>
                    <a:pt x="15051" y="13295"/>
                    <a:pt x="13833" y="13031"/>
                    <a:pt x="12605" y="13031"/>
                  </a:cubicBezTo>
                  <a:cubicBezTo>
                    <a:pt x="12099" y="13031"/>
                    <a:pt x="11591" y="13076"/>
                    <a:pt x="11086" y="13164"/>
                  </a:cubicBezTo>
                  <a:cubicBezTo>
                    <a:pt x="11754" y="12891"/>
                    <a:pt x="12453" y="12617"/>
                    <a:pt x="13153" y="12374"/>
                  </a:cubicBezTo>
                  <a:cubicBezTo>
                    <a:pt x="14368" y="11918"/>
                    <a:pt x="15615" y="11523"/>
                    <a:pt x="16861" y="11128"/>
                  </a:cubicBezTo>
                  <a:lnTo>
                    <a:pt x="16891" y="11128"/>
                  </a:lnTo>
                  <a:lnTo>
                    <a:pt x="16982" y="11189"/>
                  </a:lnTo>
                  <a:cubicBezTo>
                    <a:pt x="17165" y="11280"/>
                    <a:pt x="17408" y="11401"/>
                    <a:pt x="17712" y="11553"/>
                  </a:cubicBezTo>
                  <a:cubicBezTo>
                    <a:pt x="18837" y="12222"/>
                    <a:pt x="20782" y="13408"/>
                    <a:pt x="22910" y="14715"/>
                  </a:cubicBezTo>
                  <a:cubicBezTo>
                    <a:pt x="24868" y="15918"/>
                    <a:pt x="26922" y="16188"/>
                    <a:pt x="28293" y="16188"/>
                  </a:cubicBezTo>
                  <a:cubicBezTo>
                    <a:pt x="29207" y="16188"/>
                    <a:pt x="29817" y="16068"/>
                    <a:pt x="29894" y="16026"/>
                  </a:cubicBezTo>
                  <a:lnTo>
                    <a:pt x="29894" y="16026"/>
                  </a:lnTo>
                  <a:cubicBezTo>
                    <a:pt x="29893" y="16026"/>
                    <a:pt x="29892" y="16026"/>
                    <a:pt x="29891" y="16026"/>
                  </a:cubicBezTo>
                  <a:cubicBezTo>
                    <a:pt x="29720" y="16026"/>
                    <a:pt x="27442" y="13809"/>
                    <a:pt x="24095" y="11736"/>
                  </a:cubicBezTo>
                  <a:cubicBezTo>
                    <a:pt x="22777" y="10918"/>
                    <a:pt x="21252" y="10490"/>
                    <a:pt x="19701" y="10490"/>
                  </a:cubicBezTo>
                  <a:cubicBezTo>
                    <a:pt x="19464" y="10490"/>
                    <a:pt x="19226" y="10500"/>
                    <a:pt x="18988" y="10520"/>
                  </a:cubicBezTo>
                  <a:cubicBezTo>
                    <a:pt x="20873" y="10003"/>
                    <a:pt x="22758" y="9578"/>
                    <a:pt x="24672" y="9213"/>
                  </a:cubicBezTo>
                  <a:lnTo>
                    <a:pt x="24855" y="9335"/>
                  </a:lnTo>
                  <a:cubicBezTo>
                    <a:pt x="25007" y="9426"/>
                    <a:pt x="25220" y="9578"/>
                    <a:pt x="25463" y="9730"/>
                  </a:cubicBezTo>
                  <a:cubicBezTo>
                    <a:pt x="26557" y="10520"/>
                    <a:pt x="28350" y="11888"/>
                    <a:pt x="30356" y="13408"/>
                  </a:cubicBezTo>
                  <a:cubicBezTo>
                    <a:pt x="32671" y="15200"/>
                    <a:pt x="35307" y="15502"/>
                    <a:pt x="36533" y="15502"/>
                  </a:cubicBezTo>
                  <a:cubicBezTo>
                    <a:pt x="36924" y="15502"/>
                    <a:pt x="37172" y="15471"/>
                    <a:pt x="37219" y="15448"/>
                  </a:cubicBezTo>
                  <a:lnTo>
                    <a:pt x="37219" y="15448"/>
                  </a:lnTo>
                  <a:cubicBezTo>
                    <a:pt x="37219" y="15448"/>
                    <a:pt x="37219" y="15448"/>
                    <a:pt x="37218" y="15448"/>
                  </a:cubicBezTo>
                  <a:cubicBezTo>
                    <a:pt x="37066" y="15448"/>
                    <a:pt x="34993" y="13015"/>
                    <a:pt x="31876" y="10581"/>
                  </a:cubicBezTo>
                  <a:cubicBezTo>
                    <a:pt x="30387" y="9486"/>
                    <a:pt x="28594" y="8879"/>
                    <a:pt x="26770" y="8848"/>
                  </a:cubicBezTo>
                  <a:lnTo>
                    <a:pt x="26952" y="8818"/>
                  </a:lnTo>
                  <a:cubicBezTo>
                    <a:pt x="27773" y="8666"/>
                    <a:pt x="28624" y="8575"/>
                    <a:pt x="29445" y="8453"/>
                  </a:cubicBezTo>
                  <a:cubicBezTo>
                    <a:pt x="29627" y="8514"/>
                    <a:pt x="29840" y="8575"/>
                    <a:pt x="30113" y="8635"/>
                  </a:cubicBezTo>
                  <a:lnTo>
                    <a:pt x="30235" y="8666"/>
                  </a:lnTo>
                  <a:cubicBezTo>
                    <a:pt x="32187" y="9125"/>
                    <a:pt x="34193" y="9367"/>
                    <a:pt x="36227" y="9367"/>
                  </a:cubicBezTo>
                  <a:cubicBezTo>
                    <a:pt x="36347" y="9367"/>
                    <a:pt x="36467" y="9367"/>
                    <a:pt x="36588" y="9365"/>
                  </a:cubicBezTo>
                  <a:cubicBezTo>
                    <a:pt x="39110" y="9243"/>
                    <a:pt x="41603" y="8787"/>
                    <a:pt x="44004" y="7936"/>
                  </a:cubicBezTo>
                  <a:cubicBezTo>
                    <a:pt x="41741" y="6776"/>
                    <a:pt x="39229" y="6169"/>
                    <a:pt x="36679" y="6169"/>
                  </a:cubicBezTo>
                  <a:cubicBezTo>
                    <a:pt x="36558" y="6169"/>
                    <a:pt x="36436" y="6171"/>
                    <a:pt x="36314" y="6173"/>
                  </a:cubicBezTo>
                  <a:cubicBezTo>
                    <a:pt x="34308" y="6234"/>
                    <a:pt x="32302" y="6690"/>
                    <a:pt x="30448" y="7541"/>
                  </a:cubicBezTo>
                  <a:cubicBezTo>
                    <a:pt x="29961" y="7784"/>
                    <a:pt x="29566" y="7967"/>
                    <a:pt x="29323" y="8119"/>
                  </a:cubicBezTo>
                  <a:lnTo>
                    <a:pt x="27803" y="8331"/>
                  </a:lnTo>
                  <a:cubicBezTo>
                    <a:pt x="27378" y="8392"/>
                    <a:pt x="26922" y="8453"/>
                    <a:pt x="26496" y="8544"/>
                  </a:cubicBezTo>
                  <a:cubicBezTo>
                    <a:pt x="28290" y="7936"/>
                    <a:pt x="29901" y="6903"/>
                    <a:pt x="31177" y="5505"/>
                  </a:cubicBezTo>
                  <a:cubicBezTo>
                    <a:pt x="33746" y="2548"/>
                    <a:pt x="35962" y="31"/>
                    <a:pt x="36096" y="31"/>
                  </a:cubicBezTo>
                  <a:cubicBezTo>
                    <a:pt x="36098" y="31"/>
                    <a:pt x="36100" y="32"/>
                    <a:pt x="36101" y="33"/>
                  </a:cubicBezTo>
                  <a:cubicBezTo>
                    <a:pt x="36092" y="15"/>
                    <a:pt x="35975" y="1"/>
                    <a:pt x="357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9"/>
            <p:cNvSpPr/>
            <p:nvPr/>
          </p:nvSpPr>
          <p:spPr>
            <a:xfrm>
              <a:off x="-4805841" y="890964"/>
              <a:ext cx="214804" cy="428514"/>
            </a:xfrm>
            <a:custGeom>
              <a:rect b="b" l="l" r="r" t="t"/>
              <a:pathLst>
                <a:path extrusionOk="0" h="12548" w="6290">
                  <a:moveTo>
                    <a:pt x="571" y="1"/>
                  </a:moveTo>
                  <a:cubicBezTo>
                    <a:pt x="232" y="1"/>
                    <a:pt x="1" y="515"/>
                    <a:pt x="363" y="722"/>
                  </a:cubicBezTo>
                  <a:cubicBezTo>
                    <a:pt x="2247" y="1786"/>
                    <a:pt x="3980" y="3457"/>
                    <a:pt x="4709" y="5524"/>
                  </a:cubicBezTo>
                  <a:cubicBezTo>
                    <a:pt x="5439" y="7561"/>
                    <a:pt x="4497" y="10023"/>
                    <a:pt x="3980" y="12059"/>
                  </a:cubicBezTo>
                  <a:cubicBezTo>
                    <a:pt x="3906" y="12353"/>
                    <a:pt x="4144" y="12547"/>
                    <a:pt x="4370" y="12547"/>
                  </a:cubicBezTo>
                  <a:cubicBezTo>
                    <a:pt x="4518" y="12547"/>
                    <a:pt x="4661" y="12464"/>
                    <a:pt x="4709" y="12272"/>
                  </a:cubicBezTo>
                  <a:cubicBezTo>
                    <a:pt x="5287" y="9992"/>
                    <a:pt x="6290" y="7348"/>
                    <a:pt x="5348" y="5038"/>
                  </a:cubicBezTo>
                  <a:cubicBezTo>
                    <a:pt x="4405" y="2910"/>
                    <a:pt x="2794" y="1178"/>
                    <a:pt x="758" y="53"/>
                  </a:cubicBezTo>
                  <a:cubicBezTo>
                    <a:pt x="694" y="17"/>
                    <a:pt x="631" y="1"/>
                    <a:pt x="571"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09"/>
            <p:cNvSpPr/>
            <p:nvPr/>
          </p:nvSpPr>
          <p:spPr>
            <a:xfrm>
              <a:off x="-4721832" y="939457"/>
              <a:ext cx="83053" cy="114232"/>
            </a:xfrm>
            <a:custGeom>
              <a:rect b="b" l="l" r="r" t="t"/>
              <a:pathLst>
                <a:path extrusionOk="0" h="3345" w="2432">
                  <a:moveTo>
                    <a:pt x="1034" y="1"/>
                  </a:moveTo>
                  <a:lnTo>
                    <a:pt x="0" y="1490"/>
                  </a:lnTo>
                  <a:cubicBezTo>
                    <a:pt x="760" y="1673"/>
                    <a:pt x="2432" y="3344"/>
                    <a:pt x="2432" y="3344"/>
                  </a:cubicBezTo>
                  <a:lnTo>
                    <a:pt x="1034" y="1"/>
                  </a:ln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9"/>
            <p:cNvSpPr/>
            <p:nvPr/>
          </p:nvSpPr>
          <p:spPr>
            <a:xfrm>
              <a:off x="-5056092" y="693953"/>
              <a:ext cx="383061" cy="307828"/>
            </a:xfrm>
            <a:custGeom>
              <a:rect b="b" l="l" r="r" t="t"/>
              <a:pathLst>
                <a:path extrusionOk="0" h="9014" w="11217">
                  <a:moveTo>
                    <a:pt x="1814" y="1"/>
                  </a:moveTo>
                  <a:cubicBezTo>
                    <a:pt x="1356" y="1"/>
                    <a:pt x="903" y="132"/>
                    <a:pt x="517" y="381"/>
                  </a:cubicBezTo>
                  <a:cubicBezTo>
                    <a:pt x="396" y="503"/>
                    <a:pt x="274" y="655"/>
                    <a:pt x="213" y="807"/>
                  </a:cubicBezTo>
                  <a:cubicBezTo>
                    <a:pt x="1" y="1324"/>
                    <a:pt x="244" y="1932"/>
                    <a:pt x="517" y="2418"/>
                  </a:cubicBezTo>
                  <a:cubicBezTo>
                    <a:pt x="2736" y="6278"/>
                    <a:pt x="6748" y="8740"/>
                    <a:pt x="11186" y="8983"/>
                  </a:cubicBezTo>
                  <a:lnTo>
                    <a:pt x="11217" y="9014"/>
                  </a:lnTo>
                  <a:cubicBezTo>
                    <a:pt x="10943" y="6673"/>
                    <a:pt x="9910" y="4515"/>
                    <a:pt x="8268" y="2843"/>
                  </a:cubicBezTo>
                  <a:cubicBezTo>
                    <a:pt x="6627" y="1263"/>
                    <a:pt x="4530" y="260"/>
                    <a:pt x="2280" y="47"/>
                  </a:cubicBezTo>
                  <a:cubicBezTo>
                    <a:pt x="2126" y="16"/>
                    <a:pt x="1969" y="1"/>
                    <a:pt x="1814" y="1"/>
                  </a:cubicBezTo>
                  <a:close/>
                </a:path>
              </a:pathLst>
            </a:custGeom>
            <a:solidFill>
              <a:srgbClr val="006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09"/>
            <p:cNvSpPr/>
            <p:nvPr/>
          </p:nvSpPr>
          <p:spPr>
            <a:xfrm>
              <a:off x="-5056092" y="706964"/>
              <a:ext cx="382036" cy="293792"/>
            </a:xfrm>
            <a:custGeom>
              <a:rect b="b" l="l" r="r" t="t"/>
              <a:pathLst>
                <a:path extrusionOk="0" h="8603" w="11187">
                  <a:moveTo>
                    <a:pt x="517" y="0"/>
                  </a:moveTo>
                  <a:cubicBezTo>
                    <a:pt x="396" y="92"/>
                    <a:pt x="274" y="243"/>
                    <a:pt x="213" y="426"/>
                  </a:cubicBezTo>
                  <a:cubicBezTo>
                    <a:pt x="1" y="943"/>
                    <a:pt x="244" y="1520"/>
                    <a:pt x="517" y="2006"/>
                  </a:cubicBezTo>
                  <a:cubicBezTo>
                    <a:pt x="2736" y="5867"/>
                    <a:pt x="6748" y="8359"/>
                    <a:pt x="11186" y="8602"/>
                  </a:cubicBezTo>
                  <a:lnTo>
                    <a:pt x="517" y="0"/>
                  </a:lnTo>
                  <a:close/>
                </a:path>
              </a:pathLst>
            </a:custGeom>
            <a:solidFill>
              <a:srgbClr val="355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09"/>
            <p:cNvSpPr/>
            <p:nvPr/>
          </p:nvSpPr>
          <p:spPr>
            <a:xfrm>
              <a:off x="-4443407" y="1604084"/>
              <a:ext cx="324664" cy="583760"/>
            </a:xfrm>
            <a:custGeom>
              <a:rect b="b" l="l" r="r" t="t"/>
              <a:pathLst>
                <a:path extrusionOk="0" h="17094" w="9507">
                  <a:moveTo>
                    <a:pt x="567" y="1"/>
                  </a:moveTo>
                  <a:cubicBezTo>
                    <a:pt x="228" y="1"/>
                    <a:pt x="1" y="515"/>
                    <a:pt x="388" y="722"/>
                  </a:cubicBezTo>
                  <a:lnTo>
                    <a:pt x="358" y="722"/>
                  </a:lnTo>
                  <a:cubicBezTo>
                    <a:pt x="6103" y="3761"/>
                    <a:pt x="8686" y="10570"/>
                    <a:pt x="6437" y="16618"/>
                  </a:cubicBezTo>
                  <a:cubicBezTo>
                    <a:pt x="6327" y="16911"/>
                    <a:pt x="6547" y="17093"/>
                    <a:pt x="6780" y="17093"/>
                  </a:cubicBezTo>
                  <a:cubicBezTo>
                    <a:pt x="6934" y="17093"/>
                    <a:pt x="7094" y="17013"/>
                    <a:pt x="7166" y="16831"/>
                  </a:cubicBezTo>
                  <a:cubicBezTo>
                    <a:pt x="9507" y="10418"/>
                    <a:pt x="6771" y="3275"/>
                    <a:pt x="753" y="53"/>
                  </a:cubicBezTo>
                  <a:cubicBezTo>
                    <a:pt x="689" y="16"/>
                    <a:pt x="626" y="1"/>
                    <a:pt x="567"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9"/>
            <p:cNvSpPr/>
            <p:nvPr/>
          </p:nvSpPr>
          <p:spPr>
            <a:xfrm>
              <a:off x="-4562352" y="608646"/>
              <a:ext cx="774659" cy="817653"/>
            </a:xfrm>
            <a:custGeom>
              <a:rect b="b" l="l" r="r" t="t"/>
              <a:pathLst>
                <a:path extrusionOk="0" h="23943" w="22684">
                  <a:moveTo>
                    <a:pt x="22142" y="0"/>
                  </a:moveTo>
                  <a:cubicBezTo>
                    <a:pt x="22083" y="0"/>
                    <a:pt x="22021" y="16"/>
                    <a:pt x="21957" y="53"/>
                  </a:cubicBezTo>
                  <a:cubicBezTo>
                    <a:pt x="19525" y="1329"/>
                    <a:pt x="17397" y="3092"/>
                    <a:pt x="15665" y="5189"/>
                  </a:cubicBezTo>
                  <a:cubicBezTo>
                    <a:pt x="13811" y="7469"/>
                    <a:pt x="12747" y="10144"/>
                    <a:pt x="11409" y="12727"/>
                  </a:cubicBezTo>
                  <a:cubicBezTo>
                    <a:pt x="10194" y="14977"/>
                    <a:pt x="8613" y="17044"/>
                    <a:pt x="6698" y="18776"/>
                  </a:cubicBezTo>
                  <a:cubicBezTo>
                    <a:pt x="4874" y="20539"/>
                    <a:pt x="2777" y="22272"/>
                    <a:pt x="406" y="23184"/>
                  </a:cubicBezTo>
                  <a:cubicBezTo>
                    <a:pt x="0" y="23346"/>
                    <a:pt x="100" y="23942"/>
                    <a:pt x="449" y="23942"/>
                  </a:cubicBezTo>
                  <a:cubicBezTo>
                    <a:pt x="492" y="23942"/>
                    <a:pt x="539" y="23933"/>
                    <a:pt x="589" y="23913"/>
                  </a:cubicBezTo>
                  <a:cubicBezTo>
                    <a:pt x="2777" y="23092"/>
                    <a:pt x="4662" y="21633"/>
                    <a:pt x="6394" y="20083"/>
                  </a:cubicBezTo>
                  <a:cubicBezTo>
                    <a:pt x="8279" y="18472"/>
                    <a:pt x="9920" y="16588"/>
                    <a:pt x="11257" y="14521"/>
                  </a:cubicBezTo>
                  <a:cubicBezTo>
                    <a:pt x="12868" y="11907"/>
                    <a:pt x="13811" y="8958"/>
                    <a:pt x="15634" y="6466"/>
                  </a:cubicBezTo>
                  <a:cubicBezTo>
                    <a:pt x="17397" y="4065"/>
                    <a:pt x="19677" y="2089"/>
                    <a:pt x="22321" y="691"/>
                  </a:cubicBezTo>
                  <a:cubicBezTo>
                    <a:pt x="22683" y="510"/>
                    <a:pt x="22474" y="0"/>
                    <a:pt x="22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9"/>
            <p:cNvSpPr/>
            <p:nvPr/>
          </p:nvSpPr>
          <p:spPr>
            <a:xfrm>
              <a:off x="-3930884" y="596932"/>
              <a:ext cx="140152" cy="103816"/>
            </a:xfrm>
            <a:custGeom>
              <a:rect b="b" l="l" r="r" t="t"/>
              <a:pathLst>
                <a:path extrusionOk="0" h="3040" w="4104">
                  <a:moveTo>
                    <a:pt x="2189" y="0"/>
                  </a:moveTo>
                  <a:lnTo>
                    <a:pt x="1" y="3040"/>
                  </a:lnTo>
                  <a:lnTo>
                    <a:pt x="4104" y="1277"/>
                  </a:lnTo>
                  <a:lnTo>
                    <a:pt x="2189" y="0"/>
                  </a:ln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09"/>
            <p:cNvSpPr/>
            <p:nvPr/>
          </p:nvSpPr>
          <p:spPr>
            <a:xfrm>
              <a:off x="-3891441" y="243821"/>
              <a:ext cx="522154" cy="425816"/>
            </a:xfrm>
            <a:custGeom>
              <a:rect b="b" l="l" r="r" t="t"/>
              <a:pathLst>
                <a:path extrusionOk="0" h="12469" w="15290">
                  <a:moveTo>
                    <a:pt x="12783" y="1"/>
                  </a:moveTo>
                  <a:cubicBezTo>
                    <a:pt x="12571" y="1"/>
                    <a:pt x="12361" y="14"/>
                    <a:pt x="12159" y="36"/>
                  </a:cubicBezTo>
                  <a:cubicBezTo>
                    <a:pt x="9059" y="401"/>
                    <a:pt x="6171" y="1769"/>
                    <a:pt x="3982" y="3957"/>
                  </a:cubicBezTo>
                  <a:cubicBezTo>
                    <a:pt x="1794" y="6146"/>
                    <a:pt x="365" y="9398"/>
                    <a:pt x="1" y="12468"/>
                  </a:cubicBezTo>
                  <a:lnTo>
                    <a:pt x="61" y="12468"/>
                  </a:lnTo>
                  <a:cubicBezTo>
                    <a:pt x="6141" y="12073"/>
                    <a:pt x="11612" y="8608"/>
                    <a:pt x="14591" y="3289"/>
                  </a:cubicBezTo>
                  <a:cubicBezTo>
                    <a:pt x="14955" y="2590"/>
                    <a:pt x="15290" y="1799"/>
                    <a:pt x="14986" y="1070"/>
                  </a:cubicBezTo>
                  <a:cubicBezTo>
                    <a:pt x="14895" y="857"/>
                    <a:pt x="14743" y="644"/>
                    <a:pt x="14530" y="492"/>
                  </a:cubicBezTo>
                  <a:cubicBezTo>
                    <a:pt x="14094" y="125"/>
                    <a:pt x="13434" y="1"/>
                    <a:pt x="12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9"/>
            <p:cNvSpPr/>
            <p:nvPr/>
          </p:nvSpPr>
          <p:spPr>
            <a:xfrm>
              <a:off x="-3889358" y="261648"/>
              <a:ext cx="520070" cy="407990"/>
            </a:xfrm>
            <a:custGeom>
              <a:rect b="b" l="l" r="r" t="t"/>
              <a:pathLst>
                <a:path extrusionOk="0" h="11947" w="15229">
                  <a:moveTo>
                    <a:pt x="14499" y="1"/>
                  </a:moveTo>
                  <a:lnTo>
                    <a:pt x="0" y="11946"/>
                  </a:lnTo>
                  <a:cubicBezTo>
                    <a:pt x="6080" y="11551"/>
                    <a:pt x="11551" y="8086"/>
                    <a:pt x="14530" y="2767"/>
                  </a:cubicBezTo>
                  <a:cubicBezTo>
                    <a:pt x="14894" y="2098"/>
                    <a:pt x="15229" y="1277"/>
                    <a:pt x="14925" y="578"/>
                  </a:cubicBezTo>
                  <a:cubicBezTo>
                    <a:pt x="14834" y="335"/>
                    <a:pt x="14682" y="153"/>
                    <a:pt x="14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09"/>
            <p:cNvSpPr/>
            <p:nvPr/>
          </p:nvSpPr>
          <p:spPr>
            <a:xfrm>
              <a:off x="-4439514" y="983067"/>
              <a:ext cx="104875" cy="116281"/>
            </a:xfrm>
            <a:custGeom>
              <a:rect b="b" l="l" r="r" t="t"/>
              <a:pathLst>
                <a:path extrusionOk="0" h="3405" w="3071">
                  <a:moveTo>
                    <a:pt x="700" y="1"/>
                  </a:moveTo>
                  <a:cubicBezTo>
                    <a:pt x="700" y="1"/>
                    <a:pt x="761" y="2280"/>
                    <a:pt x="1" y="3405"/>
                  </a:cubicBezTo>
                  <a:cubicBezTo>
                    <a:pt x="1" y="3405"/>
                    <a:pt x="1764" y="3131"/>
                    <a:pt x="3071" y="700"/>
                  </a:cubicBezTo>
                  <a:lnTo>
                    <a:pt x="700" y="1"/>
                  </a:ln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09"/>
            <p:cNvSpPr/>
            <p:nvPr/>
          </p:nvSpPr>
          <p:spPr>
            <a:xfrm>
              <a:off x="-4182091" y="1688913"/>
              <a:ext cx="131887" cy="87219"/>
            </a:xfrm>
            <a:custGeom>
              <a:rect b="b" l="l" r="r" t="t"/>
              <a:pathLst>
                <a:path extrusionOk="0" h="2554" w="3862">
                  <a:moveTo>
                    <a:pt x="1" y="1"/>
                  </a:moveTo>
                  <a:cubicBezTo>
                    <a:pt x="1" y="1"/>
                    <a:pt x="2676" y="1916"/>
                    <a:pt x="2858" y="2554"/>
                  </a:cubicBezTo>
                  <a:lnTo>
                    <a:pt x="3861" y="1064"/>
                  </a:lnTo>
                  <a:cubicBezTo>
                    <a:pt x="2524" y="912"/>
                    <a:pt x="1217" y="548"/>
                    <a:pt x="1"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9"/>
            <p:cNvSpPr/>
            <p:nvPr/>
          </p:nvSpPr>
          <p:spPr>
            <a:xfrm>
              <a:off x="-4235024" y="1834221"/>
              <a:ext cx="56074" cy="103850"/>
            </a:xfrm>
            <a:custGeom>
              <a:rect b="b" l="l" r="r" t="t"/>
              <a:pathLst>
                <a:path extrusionOk="0" h="3041" w="1642">
                  <a:moveTo>
                    <a:pt x="609" y="1"/>
                  </a:moveTo>
                  <a:lnTo>
                    <a:pt x="609" y="1"/>
                  </a:lnTo>
                  <a:cubicBezTo>
                    <a:pt x="639" y="700"/>
                    <a:pt x="426" y="1369"/>
                    <a:pt x="1" y="1946"/>
                  </a:cubicBezTo>
                  <a:lnTo>
                    <a:pt x="1612" y="3040"/>
                  </a:lnTo>
                  <a:cubicBezTo>
                    <a:pt x="1642" y="1916"/>
                    <a:pt x="1308" y="852"/>
                    <a:pt x="609"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09"/>
            <p:cNvSpPr/>
            <p:nvPr/>
          </p:nvSpPr>
          <p:spPr>
            <a:xfrm>
              <a:off x="-4467517" y="301911"/>
              <a:ext cx="432851" cy="767351"/>
            </a:xfrm>
            <a:custGeom>
              <a:rect b="b" l="l" r="r" t="t"/>
              <a:pathLst>
                <a:path extrusionOk="0" h="22470" w="12675">
                  <a:moveTo>
                    <a:pt x="10499" y="0"/>
                  </a:moveTo>
                  <a:cubicBezTo>
                    <a:pt x="9632" y="0"/>
                    <a:pt x="8692" y="456"/>
                    <a:pt x="7933" y="980"/>
                  </a:cubicBezTo>
                  <a:cubicBezTo>
                    <a:pt x="4681" y="3259"/>
                    <a:pt x="2280" y="6603"/>
                    <a:pt x="1125" y="10433"/>
                  </a:cubicBezTo>
                  <a:cubicBezTo>
                    <a:pt x="0" y="14232"/>
                    <a:pt x="365" y="18792"/>
                    <a:pt x="1854" y="22469"/>
                  </a:cubicBezTo>
                  <a:lnTo>
                    <a:pt x="1915" y="22409"/>
                  </a:lnTo>
                  <a:cubicBezTo>
                    <a:pt x="8541" y="18214"/>
                    <a:pt x="12584" y="10980"/>
                    <a:pt x="12675" y="3138"/>
                  </a:cubicBezTo>
                  <a:cubicBezTo>
                    <a:pt x="12675" y="2135"/>
                    <a:pt x="12553" y="1041"/>
                    <a:pt x="11794" y="402"/>
                  </a:cubicBezTo>
                  <a:cubicBezTo>
                    <a:pt x="11520" y="220"/>
                    <a:pt x="11216" y="68"/>
                    <a:pt x="10912" y="37"/>
                  </a:cubicBezTo>
                  <a:cubicBezTo>
                    <a:pt x="10777" y="12"/>
                    <a:pt x="10639" y="0"/>
                    <a:pt x="104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9"/>
            <p:cNvSpPr/>
            <p:nvPr/>
          </p:nvSpPr>
          <p:spPr>
            <a:xfrm>
              <a:off x="-4402154" y="303174"/>
              <a:ext cx="367488" cy="764004"/>
            </a:xfrm>
            <a:custGeom>
              <a:rect b="b" l="l" r="r" t="t"/>
              <a:pathLst>
                <a:path extrusionOk="0" h="22372" w="10761">
                  <a:moveTo>
                    <a:pt x="9028" y="0"/>
                  </a:moveTo>
                  <a:lnTo>
                    <a:pt x="1" y="22372"/>
                  </a:lnTo>
                  <a:cubicBezTo>
                    <a:pt x="6627" y="18177"/>
                    <a:pt x="10670" y="10943"/>
                    <a:pt x="10761" y="3101"/>
                  </a:cubicBezTo>
                  <a:cubicBezTo>
                    <a:pt x="10761" y="2098"/>
                    <a:pt x="10639" y="1004"/>
                    <a:pt x="9880" y="365"/>
                  </a:cubicBezTo>
                  <a:cubicBezTo>
                    <a:pt x="9636" y="183"/>
                    <a:pt x="9332" y="31"/>
                    <a:pt x="90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9"/>
            <p:cNvSpPr/>
            <p:nvPr/>
          </p:nvSpPr>
          <p:spPr>
            <a:xfrm>
              <a:off x="-4499721" y="1871615"/>
              <a:ext cx="360248" cy="656705"/>
            </a:xfrm>
            <a:custGeom>
              <a:rect b="b" l="l" r="r" t="t"/>
              <a:pathLst>
                <a:path extrusionOk="0" h="19230" w="10549">
                  <a:moveTo>
                    <a:pt x="8724" y="0"/>
                  </a:moveTo>
                  <a:lnTo>
                    <a:pt x="8664" y="31"/>
                  </a:lnTo>
                  <a:cubicBezTo>
                    <a:pt x="3223" y="3769"/>
                    <a:pt x="1" y="10000"/>
                    <a:pt x="153" y="16627"/>
                  </a:cubicBezTo>
                  <a:cubicBezTo>
                    <a:pt x="183" y="17478"/>
                    <a:pt x="335" y="18420"/>
                    <a:pt x="1004" y="18906"/>
                  </a:cubicBezTo>
                  <a:cubicBezTo>
                    <a:pt x="1217" y="19089"/>
                    <a:pt x="1490" y="19180"/>
                    <a:pt x="1733" y="19210"/>
                  </a:cubicBezTo>
                  <a:cubicBezTo>
                    <a:pt x="1823" y="19223"/>
                    <a:pt x="1913" y="19229"/>
                    <a:pt x="2005" y="19229"/>
                  </a:cubicBezTo>
                  <a:cubicBezTo>
                    <a:pt x="2780" y="19229"/>
                    <a:pt x="3600" y="18791"/>
                    <a:pt x="4226" y="18329"/>
                  </a:cubicBezTo>
                  <a:cubicBezTo>
                    <a:pt x="6931" y="16292"/>
                    <a:pt x="8846" y="13405"/>
                    <a:pt x="9727" y="10122"/>
                  </a:cubicBezTo>
                  <a:cubicBezTo>
                    <a:pt x="10548" y="6900"/>
                    <a:pt x="10092" y="3040"/>
                    <a:pt x="8724" y="0"/>
                  </a:cubicBezTo>
                  <a:close/>
                </a:path>
              </a:pathLst>
            </a:custGeom>
            <a:solidFill>
              <a:srgbClr val="8CB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09"/>
            <p:cNvSpPr/>
            <p:nvPr/>
          </p:nvSpPr>
          <p:spPr>
            <a:xfrm>
              <a:off x="-4499721" y="1872640"/>
              <a:ext cx="295876" cy="655031"/>
            </a:xfrm>
            <a:custGeom>
              <a:rect b="b" l="l" r="r" t="t"/>
              <a:pathLst>
                <a:path extrusionOk="0" h="19181" w="8664">
                  <a:moveTo>
                    <a:pt x="8664" y="1"/>
                  </a:moveTo>
                  <a:lnTo>
                    <a:pt x="8664" y="1"/>
                  </a:lnTo>
                  <a:cubicBezTo>
                    <a:pt x="3223" y="3739"/>
                    <a:pt x="1" y="9970"/>
                    <a:pt x="153" y="16597"/>
                  </a:cubicBezTo>
                  <a:cubicBezTo>
                    <a:pt x="183" y="17448"/>
                    <a:pt x="335" y="18390"/>
                    <a:pt x="1004" y="18876"/>
                  </a:cubicBezTo>
                  <a:cubicBezTo>
                    <a:pt x="1217" y="19059"/>
                    <a:pt x="1490" y="19150"/>
                    <a:pt x="1733" y="19180"/>
                  </a:cubicBezTo>
                  <a:lnTo>
                    <a:pt x="8664" y="1"/>
                  </a:ln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9"/>
            <p:cNvSpPr/>
            <p:nvPr/>
          </p:nvSpPr>
          <p:spPr>
            <a:xfrm>
              <a:off x="-4106313" y="1723165"/>
              <a:ext cx="543975" cy="398770"/>
            </a:xfrm>
            <a:custGeom>
              <a:rect b="b" l="l" r="r" t="t"/>
              <a:pathLst>
                <a:path extrusionOk="0" h="11677" w="15929">
                  <a:moveTo>
                    <a:pt x="1" y="1"/>
                  </a:moveTo>
                  <a:cubicBezTo>
                    <a:pt x="548" y="3040"/>
                    <a:pt x="2189" y="6201"/>
                    <a:pt x="4499" y="8238"/>
                  </a:cubicBezTo>
                  <a:cubicBezTo>
                    <a:pt x="6840" y="10305"/>
                    <a:pt x="9788" y="11521"/>
                    <a:pt x="12888" y="11673"/>
                  </a:cubicBezTo>
                  <a:cubicBezTo>
                    <a:pt x="12965" y="11675"/>
                    <a:pt x="13043" y="11677"/>
                    <a:pt x="13121" y="11677"/>
                  </a:cubicBezTo>
                  <a:cubicBezTo>
                    <a:pt x="13887" y="11677"/>
                    <a:pt x="14736" y="11533"/>
                    <a:pt x="15259" y="11065"/>
                  </a:cubicBezTo>
                  <a:cubicBezTo>
                    <a:pt x="15442" y="10913"/>
                    <a:pt x="15594" y="10700"/>
                    <a:pt x="15685" y="10457"/>
                  </a:cubicBezTo>
                  <a:cubicBezTo>
                    <a:pt x="15928" y="9727"/>
                    <a:pt x="15533" y="8937"/>
                    <a:pt x="15138" y="8299"/>
                  </a:cubicBezTo>
                  <a:cubicBezTo>
                    <a:pt x="11825" y="3162"/>
                    <a:pt x="6171" y="3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9"/>
            <p:cNvSpPr/>
            <p:nvPr/>
          </p:nvSpPr>
          <p:spPr>
            <a:xfrm>
              <a:off x="-4104229" y="1723165"/>
              <a:ext cx="541892" cy="377870"/>
            </a:xfrm>
            <a:custGeom>
              <a:rect b="b" l="l" r="r" t="t"/>
              <a:pathLst>
                <a:path extrusionOk="0" h="11065" w="15868">
                  <a:moveTo>
                    <a:pt x="1" y="1"/>
                  </a:moveTo>
                  <a:lnTo>
                    <a:pt x="15198" y="11065"/>
                  </a:lnTo>
                  <a:cubicBezTo>
                    <a:pt x="15411" y="10913"/>
                    <a:pt x="15533" y="10700"/>
                    <a:pt x="15624" y="10457"/>
                  </a:cubicBezTo>
                  <a:cubicBezTo>
                    <a:pt x="15867" y="9727"/>
                    <a:pt x="15502" y="8937"/>
                    <a:pt x="15077" y="8299"/>
                  </a:cubicBezTo>
                  <a:cubicBezTo>
                    <a:pt x="11794" y="3162"/>
                    <a:pt x="6110" y="3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9"/>
            <p:cNvSpPr/>
            <p:nvPr/>
          </p:nvSpPr>
          <p:spPr>
            <a:xfrm>
              <a:off x="-4536432" y="997410"/>
              <a:ext cx="1080950" cy="488208"/>
            </a:xfrm>
            <a:custGeom>
              <a:rect b="b" l="l" r="r" t="t"/>
              <a:pathLst>
                <a:path extrusionOk="0" h="14296" w="31653">
                  <a:moveTo>
                    <a:pt x="31150" y="0"/>
                  </a:moveTo>
                  <a:cubicBezTo>
                    <a:pt x="31088" y="0"/>
                    <a:pt x="31022" y="20"/>
                    <a:pt x="30955" y="67"/>
                  </a:cubicBezTo>
                  <a:cubicBezTo>
                    <a:pt x="26304" y="3441"/>
                    <a:pt x="21714" y="7362"/>
                    <a:pt x="16365" y="9611"/>
                  </a:cubicBezTo>
                  <a:cubicBezTo>
                    <a:pt x="11319" y="11769"/>
                    <a:pt x="5848" y="12651"/>
                    <a:pt x="468" y="13563"/>
                  </a:cubicBezTo>
                  <a:cubicBezTo>
                    <a:pt x="1" y="13621"/>
                    <a:pt x="178" y="14296"/>
                    <a:pt x="597" y="14296"/>
                  </a:cubicBezTo>
                  <a:cubicBezTo>
                    <a:pt x="614" y="14296"/>
                    <a:pt x="632" y="14294"/>
                    <a:pt x="650" y="14292"/>
                  </a:cubicBezTo>
                  <a:cubicBezTo>
                    <a:pt x="6091" y="13380"/>
                    <a:pt x="11562" y="12468"/>
                    <a:pt x="16669" y="10310"/>
                  </a:cubicBezTo>
                  <a:cubicBezTo>
                    <a:pt x="22049" y="8031"/>
                    <a:pt x="26639" y="4140"/>
                    <a:pt x="31350" y="736"/>
                  </a:cubicBezTo>
                  <a:cubicBezTo>
                    <a:pt x="31653" y="483"/>
                    <a:pt x="31453" y="0"/>
                    <a:pt x="311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9"/>
            <p:cNvSpPr/>
            <p:nvPr/>
          </p:nvSpPr>
          <p:spPr>
            <a:xfrm>
              <a:off x="-4456623" y="1416532"/>
              <a:ext cx="1001039" cy="248680"/>
            </a:xfrm>
            <a:custGeom>
              <a:rect b="b" l="l" r="r" t="t"/>
              <a:pathLst>
                <a:path extrusionOk="0" h="7282" w="29313">
                  <a:moveTo>
                    <a:pt x="9169" y="1"/>
                  </a:moveTo>
                  <a:cubicBezTo>
                    <a:pt x="6249" y="1"/>
                    <a:pt x="3314" y="385"/>
                    <a:pt x="441" y="1168"/>
                  </a:cubicBezTo>
                  <a:cubicBezTo>
                    <a:pt x="0" y="1306"/>
                    <a:pt x="109" y="1918"/>
                    <a:pt x="495" y="1918"/>
                  </a:cubicBezTo>
                  <a:cubicBezTo>
                    <a:pt x="535" y="1918"/>
                    <a:pt x="578" y="1912"/>
                    <a:pt x="623" y="1897"/>
                  </a:cubicBezTo>
                  <a:lnTo>
                    <a:pt x="654" y="1928"/>
                  </a:lnTo>
                  <a:cubicBezTo>
                    <a:pt x="3479" y="1152"/>
                    <a:pt x="6361" y="772"/>
                    <a:pt x="9227" y="772"/>
                  </a:cubicBezTo>
                  <a:cubicBezTo>
                    <a:pt x="16136" y="772"/>
                    <a:pt x="22946" y="2984"/>
                    <a:pt x="28618" y="7217"/>
                  </a:cubicBezTo>
                  <a:cubicBezTo>
                    <a:pt x="28678" y="7262"/>
                    <a:pt x="28738" y="7281"/>
                    <a:pt x="28796" y="7281"/>
                  </a:cubicBezTo>
                  <a:cubicBezTo>
                    <a:pt x="29091" y="7281"/>
                    <a:pt x="29313" y="6777"/>
                    <a:pt x="28982" y="6548"/>
                  </a:cubicBezTo>
                  <a:cubicBezTo>
                    <a:pt x="23199" y="2248"/>
                    <a:pt x="16228" y="1"/>
                    <a:pt x="9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9"/>
            <p:cNvSpPr/>
            <p:nvPr/>
          </p:nvSpPr>
          <p:spPr>
            <a:xfrm>
              <a:off x="-4543296" y="1234752"/>
              <a:ext cx="1369278" cy="220677"/>
            </a:xfrm>
            <a:custGeom>
              <a:rect b="b" l="l" r="r" t="t"/>
              <a:pathLst>
                <a:path extrusionOk="0" h="6462" w="40096">
                  <a:moveTo>
                    <a:pt x="26455" y="0"/>
                  </a:moveTo>
                  <a:cubicBezTo>
                    <a:pt x="24524" y="0"/>
                    <a:pt x="22576" y="201"/>
                    <a:pt x="20639" y="594"/>
                  </a:cubicBezTo>
                  <a:cubicBezTo>
                    <a:pt x="13861" y="1992"/>
                    <a:pt x="7477" y="5184"/>
                    <a:pt x="486" y="5701"/>
                  </a:cubicBezTo>
                  <a:cubicBezTo>
                    <a:pt x="10" y="5730"/>
                    <a:pt x="0" y="6461"/>
                    <a:pt x="458" y="6461"/>
                  </a:cubicBezTo>
                  <a:cubicBezTo>
                    <a:pt x="468" y="6461"/>
                    <a:pt x="477" y="6461"/>
                    <a:pt x="486" y="6461"/>
                  </a:cubicBezTo>
                  <a:cubicBezTo>
                    <a:pt x="7113" y="5974"/>
                    <a:pt x="13192" y="3147"/>
                    <a:pt x="19575" y="1628"/>
                  </a:cubicBezTo>
                  <a:cubicBezTo>
                    <a:pt x="21885" y="1071"/>
                    <a:pt x="24210" y="780"/>
                    <a:pt x="26509" y="780"/>
                  </a:cubicBezTo>
                  <a:cubicBezTo>
                    <a:pt x="30986" y="780"/>
                    <a:pt x="35366" y="1882"/>
                    <a:pt x="39363" y="4272"/>
                  </a:cubicBezTo>
                  <a:cubicBezTo>
                    <a:pt x="39424" y="4303"/>
                    <a:pt x="39484" y="4316"/>
                    <a:pt x="39541" y="4316"/>
                  </a:cubicBezTo>
                  <a:cubicBezTo>
                    <a:pt x="39878" y="4316"/>
                    <a:pt x="40096" y="3837"/>
                    <a:pt x="39758" y="3603"/>
                  </a:cubicBezTo>
                  <a:lnTo>
                    <a:pt x="39758" y="3603"/>
                  </a:lnTo>
                  <a:lnTo>
                    <a:pt x="39758" y="3634"/>
                  </a:lnTo>
                  <a:cubicBezTo>
                    <a:pt x="35657" y="1165"/>
                    <a:pt x="31102" y="0"/>
                    <a:pt x="264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9"/>
            <p:cNvSpPr/>
            <p:nvPr/>
          </p:nvSpPr>
          <p:spPr>
            <a:xfrm>
              <a:off x="-3558239" y="609363"/>
              <a:ext cx="722512" cy="477690"/>
            </a:xfrm>
            <a:custGeom>
              <a:rect b="b" l="l" r="r" t="t"/>
              <a:pathLst>
                <a:path extrusionOk="0" h="13988" w="21157">
                  <a:moveTo>
                    <a:pt x="17282" y="1"/>
                  </a:moveTo>
                  <a:cubicBezTo>
                    <a:pt x="13347" y="1"/>
                    <a:pt x="9509" y="1306"/>
                    <a:pt x="6384" y="3740"/>
                  </a:cubicBezTo>
                  <a:cubicBezTo>
                    <a:pt x="3253" y="6171"/>
                    <a:pt x="913" y="10092"/>
                    <a:pt x="1" y="13953"/>
                  </a:cubicBezTo>
                  <a:lnTo>
                    <a:pt x="61" y="13953"/>
                  </a:lnTo>
                  <a:cubicBezTo>
                    <a:pt x="482" y="13976"/>
                    <a:pt x="902" y="13987"/>
                    <a:pt x="1321" y="13987"/>
                  </a:cubicBezTo>
                  <a:cubicBezTo>
                    <a:pt x="8674" y="13987"/>
                    <a:pt x="15631" y="10481"/>
                    <a:pt x="20031" y="4500"/>
                  </a:cubicBezTo>
                  <a:cubicBezTo>
                    <a:pt x="20609" y="3709"/>
                    <a:pt x="21156" y="2737"/>
                    <a:pt x="20882" y="1764"/>
                  </a:cubicBezTo>
                  <a:cubicBezTo>
                    <a:pt x="20791" y="1460"/>
                    <a:pt x="20609" y="1187"/>
                    <a:pt x="20396" y="943"/>
                  </a:cubicBezTo>
                  <a:cubicBezTo>
                    <a:pt x="19697" y="244"/>
                    <a:pt x="18481" y="1"/>
                    <a:pt x="17417" y="1"/>
                  </a:cubicBezTo>
                  <a:cubicBezTo>
                    <a:pt x="17372" y="1"/>
                    <a:pt x="17327" y="1"/>
                    <a:pt x="172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9"/>
            <p:cNvSpPr/>
            <p:nvPr/>
          </p:nvSpPr>
          <p:spPr>
            <a:xfrm>
              <a:off x="-3556156" y="641567"/>
              <a:ext cx="720428" cy="445487"/>
            </a:xfrm>
            <a:custGeom>
              <a:rect b="b" l="l" r="r" t="t"/>
              <a:pathLst>
                <a:path extrusionOk="0" h="13045" w="21096">
                  <a:moveTo>
                    <a:pt x="20335" y="0"/>
                  </a:moveTo>
                  <a:lnTo>
                    <a:pt x="0" y="13010"/>
                  </a:lnTo>
                  <a:cubicBezTo>
                    <a:pt x="423" y="13033"/>
                    <a:pt x="844" y="13044"/>
                    <a:pt x="1265" y="13044"/>
                  </a:cubicBezTo>
                  <a:cubicBezTo>
                    <a:pt x="8643" y="13044"/>
                    <a:pt x="15599" y="9538"/>
                    <a:pt x="19970" y="3557"/>
                  </a:cubicBezTo>
                  <a:cubicBezTo>
                    <a:pt x="20548" y="2766"/>
                    <a:pt x="21095" y="1763"/>
                    <a:pt x="20821" y="821"/>
                  </a:cubicBezTo>
                  <a:cubicBezTo>
                    <a:pt x="20730" y="517"/>
                    <a:pt x="20548" y="244"/>
                    <a:pt x="20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09"/>
            <p:cNvSpPr/>
            <p:nvPr/>
          </p:nvSpPr>
          <p:spPr>
            <a:xfrm>
              <a:off x="-3412897" y="1249402"/>
              <a:ext cx="614529" cy="294715"/>
            </a:xfrm>
            <a:custGeom>
              <a:rect b="b" l="l" r="r" t="t"/>
              <a:pathLst>
                <a:path extrusionOk="0" h="8630" w="17995">
                  <a:moveTo>
                    <a:pt x="5037" y="0"/>
                  </a:moveTo>
                  <a:cubicBezTo>
                    <a:pt x="3364" y="0"/>
                    <a:pt x="1679" y="234"/>
                    <a:pt x="30" y="712"/>
                  </a:cubicBezTo>
                  <a:lnTo>
                    <a:pt x="0" y="712"/>
                  </a:lnTo>
                  <a:cubicBezTo>
                    <a:pt x="1368" y="3448"/>
                    <a:pt x="3830" y="6032"/>
                    <a:pt x="6626" y="7339"/>
                  </a:cubicBezTo>
                  <a:cubicBezTo>
                    <a:pt x="8449" y="8191"/>
                    <a:pt x="10441" y="8629"/>
                    <a:pt x="12448" y="8629"/>
                  </a:cubicBezTo>
                  <a:cubicBezTo>
                    <a:pt x="13520" y="8629"/>
                    <a:pt x="14596" y="8504"/>
                    <a:pt x="15654" y="8250"/>
                  </a:cubicBezTo>
                  <a:cubicBezTo>
                    <a:pt x="16444" y="8068"/>
                    <a:pt x="17326" y="7673"/>
                    <a:pt x="17721" y="7035"/>
                  </a:cubicBezTo>
                  <a:cubicBezTo>
                    <a:pt x="17873" y="6822"/>
                    <a:pt x="17934" y="6579"/>
                    <a:pt x="17964" y="6305"/>
                  </a:cubicBezTo>
                  <a:cubicBezTo>
                    <a:pt x="17994" y="5545"/>
                    <a:pt x="17417" y="4907"/>
                    <a:pt x="16809" y="4390"/>
                  </a:cubicBezTo>
                  <a:cubicBezTo>
                    <a:pt x="13509" y="1528"/>
                    <a:pt x="9314" y="0"/>
                    <a:pt x="5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09"/>
            <p:cNvSpPr/>
            <p:nvPr/>
          </p:nvSpPr>
          <p:spPr>
            <a:xfrm>
              <a:off x="-3411872" y="1249402"/>
              <a:ext cx="613505" cy="240245"/>
            </a:xfrm>
            <a:custGeom>
              <a:rect b="b" l="l" r="r" t="t"/>
              <a:pathLst>
                <a:path extrusionOk="0" h="7035" w="17965">
                  <a:moveTo>
                    <a:pt x="5007" y="0"/>
                  </a:moveTo>
                  <a:cubicBezTo>
                    <a:pt x="3334" y="0"/>
                    <a:pt x="1649" y="234"/>
                    <a:pt x="0" y="712"/>
                  </a:cubicBezTo>
                  <a:lnTo>
                    <a:pt x="17691" y="7035"/>
                  </a:lnTo>
                  <a:cubicBezTo>
                    <a:pt x="17843" y="6822"/>
                    <a:pt x="17904" y="6579"/>
                    <a:pt x="17934" y="6335"/>
                  </a:cubicBezTo>
                  <a:cubicBezTo>
                    <a:pt x="17964" y="5576"/>
                    <a:pt x="17387" y="4907"/>
                    <a:pt x="16779" y="4390"/>
                  </a:cubicBezTo>
                  <a:cubicBezTo>
                    <a:pt x="13479" y="1528"/>
                    <a:pt x="9284" y="0"/>
                    <a:pt x="50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09"/>
            <p:cNvSpPr/>
            <p:nvPr/>
          </p:nvSpPr>
          <p:spPr>
            <a:xfrm>
              <a:off x="-3611172" y="1580965"/>
              <a:ext cx="691333" cy="520480"/>
            </a:xfrm>
            <a:custGeom>
              <a:rect b="b" l="l" r="r" t="t"/>
              <a:pathLst>
                <a:path extrusionOk="0" h="15241" w="20244">
                  <a:moveTo>
                    <a:pt x="0" y="0"/>
                  </a:moveTo>
                  <a:lnTo>
                    <a:pt x="0" y="0"/>
                  </a:lnTo>
                  <a:cubicBezTo>
                    <a:pt x="639" y="3921"/>
                    <a:pt x="2675" y="7994"/>
                    <a:pt x="5593" y="10669"/>
                  </a:cubicBezTo>
                  <a:cubicBezTo>
                    <a:pt x="8572" y="13344"/>
                    <a:pt x="12341" y="14955"/>
                    <a:pt x="16323" y="15229"/>
                  </a:cubicBezTo>
                  <a:cubicBezTo>
                    <a:pt x="16463" y="15237"/>
                    <a:pt x="16606" y="15241"/>
                    <a:pt x="16750" y="15241"/>
                  </a:cubicBezTo>
                  <a:cubicBezTo>
                    <a:pt x="17699" y="15241"/>
                    <a:pt x="18703" y="15053"/>
                    <a:pt x="19363" y="14499"/>
                  </a:cubicBezTo>
                  <a:cubicBezTo>
                    <a:pt x="19606" y="14286"/>
                    <a:pt x="19788" y="14043"/>
                    <a:pt x="19910" y="13739"/>
                  </a:cubicBezTo>
                  <a:cubicBezTo>
                    <a:pt x="20244" y="12827"/>
                    <a:pt x="19788" y="11794"/>
                    <a:pt x="19271" y="10943"/>
                  </a:cubicBezTo>
                  <a:cubicBezTo>
                    <a:pt x="15138" y="4286"/>
                    <a:pt x="7903" y="183"/>
                    <a:pt x="61" y="31"/>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09"/>
            <p:cNvSpPr/>
            <p:nvPr/>
          </p:nvSpPr>
          <p:spPr>
            <a:xfrm>
              <a:off x="-3608064" y="1580965"/>
              <a:ext cx="688225" cy="495175"/>
            </a:xfrm>
            <a:custGeom>
              <a:rect b="b" l="l" r="r" t="t"/>
              <a:pathLst>
                <a:path extrusionOk="0" h="14500" w="20153">
                  <a:moveTo>
                    <a:pt x="1" y="0"/>
                  </a:moveTo>
                  <a:lnTo>
                    <a:pt x="19272" y="14499"/>
                  </a:lnTo>
                  <a:cubicBezTo>
                    <a:pt x="19515" y="14286"/>
                    <a:pt x="19697" y="14013"/>
                    <a:pt x="19819" y="13739"/>
                  </a:cubicBezTo>
                  <a:cubicBezTo>
                    <a:pt x="20153" y="12797"/>
                    <a:pt x="19697" y="11794"/>
                    <a:pt x="19180" y="10943"/>
                  </a:cubicBezTo>
                  <a:cubicBezTo>
                    <a:pt x="15047" y="4286"/>
                    <a:pt x="7812" y="15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109"/>
          <p:cNvGrpSpPr/>
          <p:nvPr/>
        </p:nvGrpSpPr>
        <p:grpSpPr>
          <a:xfrm>
            <a:off x="7502658" y="-1090935"/>
            <a:ext cx="2431070" cy="2849374"/>
            <a:chOff x="-7501642" y="749515"/>
            <a:chExt cx="2431070" cy="2849374"/>
          </a:xfrm>
        </p:grpSpPr>
        <p:sp>
          <p:nvSpPr>
            <p:cNvPr id="1531" name="Google Shape;1531;p109"/>
            <p:cNvSpPr/>
            <p:nvPr/>
          </p:nvSpPr>
          <p:spPr>
            <a:xfrm>
              <a:off x="-6039100" y="2068832"/>
              <a:ext cx="817995" cy="1530057"/>
            </a:xfrm>
            <a:custGeom>
              <a:rect b="b" l="l" r="r" t="t"/>
              <a:pathLst>
                <a:path extrusionOk="0" h="44804" w="23953">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09"/>
            <p:cNvSpPr/>
            <p:nvPr/>
          </p:nvSpPr>
          <p:spPr>
            <a:xfrm>
              <a:off x="-6723125" y="1593361"/>
              <a:ext cx="1086653" cy="1304872"/>
            </a:xfrm>
            <a:custGeom>
              <a:rect b="b" l="l" r="r" t="t"/>
              <a:pathLst>
                <a:path extrusionOk="0" h="38210" w="3182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09"/>
            <p:cNvSpPr/>
            <p:nvPr/>
          </p:nvSpPr>
          <p:spPr>
            <a:xfrm>
              <a:off x="-7165333" y="1433642"/>
              <a:ext cx="1471694" cy="849276"/>
            </a:xfrm>
            <a:custGeom>
              <a:rect b="b" l="l" r="r" t="t"/>
              <a:pathLst>
                <a:path extrusionOk="0" h="24869" w="43095">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09"/>
            <p:cNvSpPr/>
            <p:nvPr/>
          </p:nvSpPr>
          <p:spPr>
            <a:xfrm>
              <a:off x="-7100960" y="749515"/>
              <a:ext cx="997556" cy="987994"/>
            </a:xfrm>
            <a:custGeom>
              <a:rect b="b" l="l" r="r" t="t"/>
              <a:pathLst>
                <a:path extrusionOk="0" h="28931" w="29211">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9"/>
            <p:cNvSpPr/>
            <p:nvPr/>
          </p:nvSpPr>
          <p:spPr>
            <a:xfrm>
              <a:off x="-7015858" y="794319"/>
              <a:ext cx="834592" cy="993492"/>
            </a:xfrm>
            <a:custGeom>
              <a:rect b="b" l="l" r="r" t="t"/>
              <a:pathLst>
                <a:path extrusionOk="0" h="29092" w="24439">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09"/>
            <p:cNvSpPr/>
            <p:nvPr/>
          </p:nvSpPr>
          <p:spPr>
            <a:xfrm>
              <a:off x="-5642038" y="1959825"/>
              <a:ext cx="281908" cy="365678"/>
            </a:xfrm>
            <a:custGeom>
              <a:rect b="b" l="l" r="r" t="t"/>
              <a:pathLst>
                <a:path extrusionOk="0" h="10708" w="8255">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9"/>
            <p:cNvSpPr/>
            <p:nvPr/>
          </p:nvSpPr>
          <p:spPr>
            <a:xfrm>
              <a:off x="-5565747" y="2219331"/>
              <a:ext cx="98625" cy="93469"/>
            </a:xfrm>
            <a:custGeom>
              <a:rect b="b" l="l" r="r" t="t"/>
              <a:pathLst>
                <a:path extrusionOk="0" h="2737" w="2888">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09"/>
            <p:cNvSpPr/>
            <p:nvPr/>
          </p:nvSpPr>
          <p:spPr>
            <a:xfrm>
              <a:off x="-5518005" y="2241699"/>
              <a:ext cx="447433" cy="219277"/>
            </a:xfrm>
            <a:custGeom>
              <a:rect b="b" l="l" r="r" t="t"/>
              <a:pathLst>
                <a:path extrusionOk="0" h="6421" w="13102">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rgbClr val="006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09"/>
            <p:cNvSpPr/>
            <p:nvPr/>
          </p:nvSpPr>
          <p:spPr>
            <a:xfrm>
              <a:off x="-5515922" y="2241699"/>
              <a:ext cx="445350" cy="181132"/>
            </a:xfrm>
            <a:custGeom>
              <a:rect b="b" l="l" r="r" t="t"/>
              <a:pathLst>
                <a:path extrusionOk="0" h="5304" w="13041">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rgbClr val="355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9"/>
            <p:cNvSpPr/>
            <p:nvPr/>
          </p:nvSpPr>
          <p:spPr>
            <a:xfrm>
              <a:off x="-6345289" y="1275015"/>
              <a:ext cx="417381" cy="488926"/>
            </a:xfrm>
            <a:custGeom>
              <a:rect b="b" l="l" r="r" t="t"/>
              <a:pathLst>
                <a:path extrusionOk="0" h="14317" w="12222">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09"/>
            <p:cNvSpPr/>
            <p:nvPr/>
          </p:nvSpPr>
          <p:spPr>
            <a:xfrm>
              <a:off x="-6237785" y="1894496"/>
              <a:ext cx="489916" cy="1008893"/>
            </a:xfrm>
            <a:custGeom>
              <a:rect b="b" l="l" r="r" t="t"/>
              <a:pathLst>
                <a:path extrusionOk="0" h="29543" w="14346">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09"/>
            <p:cNvSpPr/>
            <p:nvPr/>
          </p:nvSpPr>
          <p:spPr>
            <a:xfrm>
              <a:off x="-6241507" y="2776761"/>
              <a:ext cx="114232" cy="122496"/>
            </a:xfrm>
            <a:custGeom>
              <a:rect b="b" l="l" r="r" t="t"/>
              <a:pathLst>
                <a:path extrusionOk="0" h="3587" w="3345">
                  <a:moveTo>
                    <a:pt x="3344" y="0"/>
                  </a:moveTo>
                  <a:lnTo>
                    <a:pt x="1" y="2979"/>
                  </a:lnTo>
                  <a:lnTo>
                    <a:pt x="2220" y="3587"/>
                  </a:lnTo>
                  <a:lnTo>
                    <a:pt x="3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09"/>
            <p:cNvSpPr/>
            <p:nvPr/>
          </p:nvSpPr>
          <p:spPr>
            <a:xfrm>
              <a:off x="-6536290" y="2818253"/>
              <a:ext cx="402765" cy="548551"/>
            </a:xfrm>
            <a:custGeom>
              <a:rect b="b" l="l" r="r" t="t"/>
              <a:pathLst>
                <a:path extrusionOk="0" h="16063" w="11794">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09"/>
            <p:cNvSpPr/>
            <p:nvPr/>
          </p:nvSpPr>
          <p:spPr>
            <a:xfrm>
              <a:off x="-6536290" y="2819312"/>
              <a:ext cx="378894" cy="543941"/>
            </a:xfrm>
            <a:custGeom>
              <a:rect b="b" l="l" r="r" t="t"/>
              <a:pathLst>
                <a:path extrusionOk="0" h="15928" w="11095">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9"/>
            <p:cNvSpPr/>
            <p:nvPr/>
          </p:nvSpPr>
          <p:spPr>
            <a:xfrm>
              <a:off x="-5840825" y="2238011"/>
              <a:ext cx="86195" cy="120447"/>
            </a:xfrm>
            <a:custGeom>
              <a:rect b="b" l="l" r="r" t="t"/>
              <a:pathLst>
                <a:path extrusionOk="0" h="3527" w="2524">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09"/>
            <p:cNvSpPr/>
            <p:nvPr/>
          </p:nvSpPr>
          <p:spPr>
            <a:xfrm>
              <a:off x="-6335966" y="1707593"/>
              <a:ext cx="137044" cy="59216"/>
            </a:xfrm>
            <a:custGeom>
              <a:rect b="b" l="l" r="r" t="t"/>
              <a:pathLst>
                <a:path extrusionOk="0" h="1734" w="4013">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9"/>
            <p:cNvSpPr/>
            <p:nvPr/>
          </p:nvSpPr>
          <p:spPr>
            <a:xfrm>
              <a:off x="-6279892" y="1523866"/>
              <a:ext cx="65431" cy="88278"/>
            </a:xfrm>
            <a:custGeom>
              <a:rect b="b" l="l" r="r" t="t"/>
              <a:pathLst>
                <a:path extrusionOk="0" h="2585" w="1916">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9"/>
            <p:cNvSpPr/>
            <p:nvPr/>
          </p:nvSpPr>
          <p:spPr>
            <a:xfrm>
              <a:off x="-6018337" y="2278513"/>
              <a:ext cx="381012" cy="825235"/>
            </a:xfrm>
            <a:custGeom>
              <a:rect b="b" l="l" r="r" t="t"/>
              <a:pathLst>
                <a:path extrusionOk="0" h="24165" w="11157">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9"/>
            <p:cNvSpPr/>
            <p:nvPr/>
          </p:nvSpPr>
          <p:spPr>
            <a:xfrm>
              <a:off x="-6017278" y="2280596"/>
              <a:ext cx="222146" cy="823152"/>
            </a:xfrm>
            <a:custGeom>
              <a:rect b="b" l="l" r="r" t="t"/>
              <a:pathLst>
                <a:path extrusionOk="0" h="24104" w="6505">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9"/>
            <p:cNvSpPr/>
            <p:nvPr/>
          </p:nvSpPr>
          <p:spPr>
            <a:xfrm>
              <a:off x="-6386815" y="880924"/>
              <a:ext cx="323879" cy="700075"/>
            </a:xfrm>
            <a:custGeom>
              <a:rect b="b" l="l" r="r" t="t"/>
              <a:pathLst>
                <a:path extrusionOk="0" h="20500" w="9484">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09"/>
            <p:cNvSpPr/>
            <p:nvPr/>
          </p:nvSpPr>
          <p:spPr>
            <a:xfrm>
              <a:off x="-6237341" y="880924"/>
              <a:ext cx="174404" cy="697992"/>
            </a:xfrm>
            <a:custGeom>
              <a:rect b="b" l="l" r="r" t="t"/>
              <a:pathLst>
                <a:path extrusionOk="0" h="20439" w="5107">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09"/>
            <p:cNvSpPr/>
            <p:nvPr/>
          </p:nvSpPr>
          <p:spPr>
            <a:xfrm>
              <a:off x="-6902720" y="1494599"/>
              <a:ext cx="619720" cy="286894"/>
            </a:xfrm>
            <a:custGeom>
              <a:rect b="b" l="l" r="r" t="t"/>
              <a:pathLst>
                <a:path extrusionOk="0" h="8401" w="18147">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09"/>
            <p:cNvSpPr/>
            <p:nvPr/>
          </p:nvSpPr>
          <p:spPr>
            <a:xfrm>
              <a:off x="-6902720" y="1556035"/>
              <a:ext cx="617671" cy="225492"/>
            </a:xfrm>
            <a:custGeom>
              <a:rect b="b" l="l" r="r" t="t"/>
              <a:pathLst>
                <a:path extrusionOk="0" h="6603" w="18087">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09"/>
            <p:cNvSpPr/>
            <p:nvPr/>
          </p:nvSpPr>
          <p:spPr>
            <a:xfrm>
              <a:off x="-6677808" y="1846276"/>
              <a:ext cx="883768" cy="791836"/>
            </a:xfrm>
            <a:custGeom>
              <a:rect b="b" l="l" r="r" t="t"/>
              <a:pathLst>
                <a:path extrusionOk="0" h="23187" w="25879">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09"/>
            <p:cNvSpPr/>
            <p:nvPr/>
          </p:nvSpPr>
          <p:spPr>
            <a:xfrm>
              <a:off x="-6878439" y="1874518"/>
              <a:ext cx="1009406" cy="213028"/>
            </a:xfrm>
            <a:custGeom>
              <a:rect b="b" l="l" r="r" t="t"/>
              <a:pathLst>
                <a:path extrusionOk="0" h="6238" w="29558">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09"/>
            <p:cNvSpPr/>
            <p:nvPr/>
          </p:nvSpPr>
          <p:spPr>
            <a:xfrm>
              <a:off x="-7057180" y="1870625"/>
              <a:ext cx="1279157" cy="536462"/>
            </a:xfrm>
            <a:custGeom>
              <a:rect b="b" l="l" r="r" t="t"/>
              <a:pathLst>
                <a:path extrusionOk="0" h="15709" w="37457">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09"/>
            <p:cNvSpPr/>
            <p:nvPr/>
          </p:nvSpPr>
          <p:spPr>
            <a:xfrm>
              <a:off x="-7167416" y="2528661"/>
              <a:ext cx="577169" cy="649465"/>
            </a:xfrm>
            <a:custGeom>
              <a:rect b="b" l="l" r="r" t="t"/>
              <a:pathLst>
                <a:path extrusionOk="0" h="19018" w="16901">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09"/>
            <p:cNvSpPr/>
            <p:nvPr/>
          </p:nvSpPr>
          <p:spPr>
            <a:xfrm>
              <a:off x="-7166358" y="2528661"/>
              <a:ext cx="561597" cy="640483"/>
            </a:xfrm>
            <a:custGeom>
              <a:rect b="b" l="l" r="r" t="t"/>
              <a:pathLst>
                <a:path extrusionOk="0" h="18755" w="16445">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09"/>
            <p:cNvSpPr/>
            <p:nvPr/>
          </p:nvSpPr>
          <p:spPr>
            <a:xfrm>
              <a:off x="-7444543" y="2248290"/>
              <a:ext cx="645674" cy="255920"/>
            </a:xfrm>
            <a:custGeom>
              <a:rect b="b" l="l" r="r" t="t"/>
              <a:pathLst>
                <a:path extrusionOk="0" h="7494" w="18907">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09"/>
            <p:cNvSpPr/>
            <p:nvPr/>
          </p:nvSpPr>
          <p:spPr>
            <a:xfrm>
              <a:off x="-7444543" y="2381270"/>
              <a:ext cx="644615" cy="122940"/>
            </a:xfrm>
            <a:custGeom>
              <a:rect b="b" l="l" r="r" t="t"/>
              <a:pathLst>
                <a:path extrusionOk="0" h="3600" w="18876">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09"/>
            <p:cNvSpPr/>
            <p:nvPr/>
          </p:nvSpPr>
          <p:spPr>
            <a:xfrm>
              <a:off x="-7501642" y="1704827"/>
              <a:ext cx="794124" cy="373191"/>
            </a:xfrm>
            <a:custGeom>
              <a:rect b="b" l="l" r="r" t="t"/>
              <a:pathLst>
                <a:path extrusionOk="0" h="10928" w="23254">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09"/>
            <p:cNvSpPr/>
            <p:nvPr/>
          </p:nvSpPr>
          <p:spPr>
            <a:xfrm>
              <a:off x="-7501642" y="1779205"/>
              <a:ext cx="792041" cy="297959"/>
            </a:xfrm>
            <a:custGeom>
              <a:rect b="b" l="l" r="r" t="t"/>
              <a:pathLst>
                <a:path extrusionOk="0" h="8725" w="23193">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3" name="Google Shape;1563;p109"/>
          <p:cNvSpPr/>
          <p:nvPr/>
        </p:nvSpPr>
        <p:spPr>
          <a:xfrm>
            <a:off x="-254350" y="4353092"/>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09"/>
          <p:cNvSpPr/>
          <p:nvPr/>
        </p:nvSpPr>
        <p:spPr>
          <a:xfrm>
            <a:off x="8482700" y="2906567"/>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09"/>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1566" name="Shape 1566"/>
        <p:cNvGrpSpPr/>
        <p:nvPr/>
      </p:nvGrpSpPr>
      <p:grpSpPr>
        <a:xfrm>
          <a:off x="0" y="0"/>
          <a:ext cx="0" cy="0"/>
          <a:chOff x="0" y="0"/>
          <a:chExt cx="0" cy="0"/>
        </a:xfrm>
      </p:grpSpPr>
      <p:sp>
        <p:nvSpPr>
          <p:cNvPr id="1567" name="Google Shape;1567;p110"/>
          <p:cNvSpPr/>
          <p:nvPr/>
        </p:nvSpPr>
        <p:spPr>
          <a:xfrm rot="-5073458">
            <a:off x="-2481583" y="3503268"/>
            <a:ext cx="5885979" cy="5127669"/>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8" name="Google Shape;1568;p110"/>
          <p:cNvGrpSpPr/>
          <p:nvPr/>
        </p:nvGrpSpPr>
        <p:grpSpPr>
          <a:xfrm flipH="1" rot="5771679">
            <a:off x="7519962" y="-1182584"/>
            <a:ext cx="2430921" cy="2849199"/>
            <a:chOff x="-7501642" y="749515"/>
            <a:chExt cx="2431070" cy="2849374"/>
          </a:xfrm>
        </p:grpSpPr>
        <p:sp>
          <p:nvSpPr>
            <p:cNvPr id="1569" name="Google Shape;1569;p110"/>
            <p:cNvSpPr/>
            <p:nvPr/>
          </p:nvSpPr>
          <p:spPr>
            <a:xfrm>
              <a:off x="-6039100" y="2068832"/>
              <a:ext cx="817995" cy="1530057"/>
            </a:xfrm>
            <a:custGeom>
              <a:rect b="b" l="l" r="r" t="t"/>
              <a:pathLst>
                <a:path extrusionOk="0" h="44804" w="23953">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10"/>
            <p:cNvSpPr/>
            <p:nvPr/>
          </p:nvSpPr>
          <p:spPr>
            <a:xfrm>
              <a:off x="-6723125" y="1593361"/>
              <a:ext cx="1086653" cy="1304872"/>
            </a:xfrm>
            <a:custGeom>
              <a:rect b="b" l="l" r="r" t="t"/>
              <a:pathLst>
                <a:path extrusionOk="0" h="38210" w="3182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10"/>
            <p:cNvSpPr/>
            <p:nvPr/>
          </p:nvSpPr>
          <p:spPr>
            <a:xfrm>
              <a:off x="-7165333" y="1433642"/>
              <a:ext cx="1471694" cy="849276"/>
            </a:xfrm>
            <a:custGeom>
              <a:rect b="b" l="l" r="r" t="t"/>
              <a:pathLst>
                <a:path extrusionOk="0" h="24869" w="43095">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10"/>
            <p:cNvSpPr/>
            <p:nvPr/>
          </p:nvSpPr>
          <p:spPr>
            <a:xfrm>
              <a:off x="-7100960" y="749515"/>
              <a:ext cx="997556" cy="987994"/>
            </a:xfrm>
            <a:custGeom>
              <a:rect b="b" l="l" r="r" t="t"/>
              <a:pathLst>
                <a:path extrusionOk="0" h="28931" w="29211">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10"/>
            <p:cNvSpPr/>
            <p:nvPr/>
          </p:nvSpPr>
          <p:spPr>
            <a:xfrm>
              <a:off x="-7015858" y="794319"/>
              <a:ext cx="834592" cy="993492"/>
            </a:xfrm>
            <a:custGeom>
              <a:rect b="b" l="l" r="r" t="t"/>
              <a:pathLst>
                <a:path extrusionOk="0" h="29092" w="24439">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10"/>
            <p:cNvSpPr/>
            <p:nvPr/>
          </p:nvSpPr>
          <p:spPr>
            <a:xfrm>
              <a:off x="-5642038" y="1959825"/>
              <a:ext cx="281908" cy="365678"/>
            </a:xfrm>
            <a:custGeom>
              <a:rect b="b" l="l" r="r" t="t"/>
              <a:pathLst>
                <a:path extrusionOk="0" h="10708" w="8255">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10"/>
            <p:cNvSpPr/>
            <p:nvPr/>
          </p:nvSpPr>
          <p:spPr>
            <a:xfrm>
              <a:off x="-5565747" y="2219331"/>
              <a:ext cx="98625" cy="93469"/>
            </a:xfrm>
            <a:custGeom>
              <a:rect b="b" l="l" r="r" t="t"/>
              <a:pathLst>
                <a:path extrusionOk="0" h="2737" w="2888">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10"/>
            <p:cNvSpPr/>
            <p:nvPr/>
          </p:nvSpPr>
          <p:spPr>
            <a:xfrm>
              <a:off x="-5518005" y="2241699"/>
              <a:ext cx="447433" cy="219277"/>
            </a:xfrm>
            <a:custGeom>
              <a:rect b="b" l="l" r="r" t="t"/>
              <a:pathLst>
                <a:path extrusionOk="0" h="6421" w="13102">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rgbClr val="006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10"/>
            <p:cNvSpPr/>
            <p:nvPr/>
          </p:nvSpPr>
          <p:spPr>
            <a:xfrm>
              <a:off x="-5515922" y="2241699"/>
              <a:ext cx="445350" cy="181132"/>
            </a:xfrm>
            <a:custGeom>
              <a:rect b="b" l="l" r="r" t="t"/>
              <a:pathLst>
                <a:path extrusionOk="0" h="5304" w="13041">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rgbClr val="355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10"/>
            <p:cNvSpPr/>
            <p:nvPr/>
          </p:nvSpPr>
          <p:spPr>
            <a:xfrm>
              <a:off x="-6345289" y="1275015"/>
              <a:ext cx="417381" cy="488926"/>
            </a:xfrm>
            <a:custGeom>
              <a:rect b="b" l="l" r="r" t="t"/>
              <a:pathLst>
                <a:path extrusionOk="0" h="14317" w="12222">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10"/>
            <p:cNvSpPr/>
            <p:nvPr/>
          </p:nvSpPr>
          <p:spPr>
            <a:xfrm>
              <a:off x="-6237785" y="1894496"/>
              <a:ext cx="489916" cy="1008893"/>
            </a:xfrm>
            <a:custGeom>
              <a:rect b="b" l="l" r="r" t="t"/>
              <a:pathLst>
                <a:path extrusionOk="0" h="29543" w="14346">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10"/>
            <p:cNvSpPr/>
            <p:nvPr/>
          </p:nvSpPr>
          <p:spPr>
            <a:xfrm>
              <a:off x="-6241507" y="2776761"/>
              <a:ext cx="114232" cy="122496"/>
            </a:xfrm>
            <a:custGeom>
              <a:rect b="b" l="l" r="r" t="t"/>
              <a:pathLst>
                <a:path extrusionOk="0" h="3587" w="3345">
                  <a:moveTo>
                    <a:pt x="3344" y="0"/>
                  </a:moveTo>
                  <a:lnTo>
                    <a:pt x="1" y="2979"/>
                  </a:lnTo>
                  <a:lnTo>
                    <a:pt x="2220" y="3587"/>
                  </a:lnTo>
                  <a:lnTo>
                    <a:pt x="3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10"/>
            <p:cNvSpPr/>
            <p:nvPr/>
          </p:nvSpPr>
          <p:spPr>
            <a:xfrm>
              <a:off x="-6536290" y="2818253"/>
              <a:ext cx="402765" cy="548551"/>
            </a:xfrm>
            <a:custGeom>
              <a:rect b="b" l="l" r="r" t="t"/>
              <a:pathLst>
                <a:path extrusionOk="0" h="16063" w="11794">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10"/>
            <p:cNvSpPr/>
            <p:nvPr/>
          </p:nvSpPr>
          <p:spPr>
            <a:xfrm>
              <a:off x="-6536290" y="2819312"/>
              <a:ext cx="378894" cy="543941"/>
            </a:xfrm>
            <a:custGeom>
              <a:rect b="b" l="l" r="r" t="t"/>
              <a:pathLst>
                <a:path extrusionOk="0" h="15928" w="11095">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10"/>
            <p:cNvSpPr/>
            <p:nvPr/>
          </p:nvSpPr>
          <p:spPr>
            <a:xfrm>
              <a:off x="-5840825" y="2238011"/>
              <a:ext cx="86195" cy="120447"/>
            </a:xfrm>
            <a:custGeom>
              <a:rect b="b" l="l" r="r" t="t"/>
              <a:pathLst>
                <a:path extrusionOk="0" h="3527" w="2524">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10"/>
            <p:cNvSpPr/>
            <p:nvPr/>
          </p:nvSpPr>
          <p:spPr>
            <a:xfrm>
              <a:off x="-6335966" y="1707593"/>
              <a:ext cx="137044" cy="59216"/>
            </a:xfrm>
            <a:custGeom>
              <a:rect b="b" l="l" r="r" t="t"/>
              <a:pathLst>
                <a:path extrusionOk="0" h="1734" w="4013">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0"/>
            <p:cNvSpPr/>
            <p:nvPr/>
          </p:nvSpPr>
          <p:spPr>
            <a:xfrm>
              <a:off x="-6279892" y="1523866"/>
              <a:ext cx="65431" cy="88278"/>
            </a:xfrm>
            <a:custGeom>
              <a:rect b="b" l="l" r="r" t="t"/>
              <a:pathLst>
                <a:path extrusionOk="0" h="2585" w="1916">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10"/>
            <p:cNvSpPr/>
            <p:nvPr/>
          </p:nvSpPr>
          <p:spPr>
            <a:xfrm>
              <a:off x="-6018337" y="2278513"/>
              <a:ext cx="381012" cy="825235"/>
            </a:xfrm>
            <a:custGeom>
              <a:rect b="b" l="l" r="r" t="t"/>
              <a:pathLst>
                <a:path extrusionOk="0" h="24165" w="11157">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10"/>
            <p:cNvSpPr/>
            <p:nvPr/>
          </p:nvSpPr>
          <p:spPr>
            <a:xfrm>
              <a:off x="-6017278" y="2280596"/>
              <a:ext cx="222146" cy="823152"/>
            </a:xfrm>
            <a:custGeom>
              <a:rect b="b" l="l" r="r" t="t"/>
              <a:pathLst>
                <a:path extrusionOk="0" h="24104" w="6505">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10"/>
            <p:cNvSpPr/>
            <p:nvPr/>
          </p:nvSpPr>
          <p:spPr>
            <a:xfrm>
              <a:off x="-6386815" y="880924"/>
              <a:ext cx="323879" cy="700075"/>
            </a:xfrm>
            <a:custGeom>
              <a:rect b="b" l="l" r="r" t="t"/>
              <a:pathLst>
                <a:path extrusionOk="0" h="20500" w="9484">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10"/>
            <p:cNvSpPr/>
            <p:nvPr/>
          </p:nvSpPr>
          <p:spPr>
            <a:xfrm>
              <a:off x="-6237341" y="880924"/>
              <a:ext cx="174404" cy="697992"/>
            </a:xfrm>
            <a:custGeom>
              <a:rect b="b" l="l" r="r" t="t"/>
              <a:pathLst>
                <a:path extrusionOk="0" h="20439" w="5107">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10"/>
            <p:cNvSpPr/>
            <p:nvPr/>
          </p:nvSpPr>
          <p:spPr>
            <a:xfrm>
              <a:off x="-6902720" y="1494599"/>
              <a:ext cx="619720" cy="286894"/>
            </a:xfrm>
            <a:custGeom>
              <a:rect b="b" l="l" r="r" t="t"/>
              <a:pathLst>
                <a:path extrusionOk="0" h="8401" w="18147">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10"/>
            <p:cNvSpPr/>
            <p:nvPr/>
          </p:nvSpPr>
          <p:spPr>
            <a:xfrm>
              <a:off x="-6902720" y="1556035"/>
              <a:ext cx="617671" cy="225492"/>
            </a:xfrm>
            <a:custGeom>
              <a:rect b="b" l="l" r="r" t="t"/>
              <a:pathLst>
                <a:path extrusionOk="0" h="6603" w="18087">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10"/>
            <p:cNvSpPr/>
            <p:nvPr/>
          </p:nvSpPr>
          <p:spPr>
            <a:xfrm>
              <a:off x="-6677808" y="1846276"/>
              <a:ext cx="883768" cy="791836"/>
            </a:xfrm>
            <a:custGeom>
              <a:rect b="b" l="l" r="r" t="t"/>
              <a:pathLst>
                <a:path extrusionOk="0" h="23187" w="25879">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10"/>
            <p:cNvSpPr/>
            <p:nvPr/>
          </p:nvSpPr>
          <p:spPr>
            <a:xfrm>
              <a:off x="-6878439" y="1874518"/>
              <a:ext cx="1009406" cy="213028"/>
            </a:xfrm>
            <a:custGeom>
              <a:rect b="b" l="l" r="r" t="t"/>
              <a:pathLst>
                <a:path extrusionOk="0" h="6238" w="29558">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10"/>
            <p:cNvSpPr/>
            <p:nvPr/>
          </p:nvSpPr>
          <p:spPr>
            <a:xfrm>
              <a:off x="-7057180" y="1870625"/>
              <a:ext cx="1279157" cy="536462"/>
            </a:xfrm>
            <a:custGeom>
              <a:rect b="b" l="l" r="r" t="t"/>
              <a:pathLst>
                <a:path extrusionOk="0" h="15709" w="37457">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10"/>
            <p:cNvSpPr/>
            <p:nvPr/>
          </p:nvSpPr>
          <p:spPr>
            <a:xfrm>
              <a:off x="-7167416" y="2528661"/>
              <a:ext cx="577169" cy="649465"/>
            </a:xfrm>
            <a:custGeom>
              <a:rect b="b" l="l" r="r" t="t"/>
              <a:pathLst>
                <a:path extrusionOk="0" h="19018" w="16901">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10"/>
            <p:cNvSpPr/>
            <p:nvPr/>
          </p:nvSpPr>
          <p:spPr>
            <a:xfrm>
              <a:off x="-7166358" y="2528661"/>
              <a:ext cx="561597" cy="640483"/>
            </a:xfrm>
            <a:custGeom>
              <a:rect b="b" l="l" r="r" t="t"/>
              <a:pathLst>
                <a:path extrusionOk="0" h="18755" w="16445">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10"/>
            <p:cNvSpPr/>
            <p:nvPr/>
          </p:nvSpPr>
          <p:spPr>
            <a:xfrm>
              <a:off x="-7444543" y="2248290"/>
              <a:ext cx="645674" cy="255920"/>
            </a:xfrm>
            <a:custGeom>
              <a:rect b="b" l="l" r="r" t="t"/>
              <a:pathLst>
                <a:path extrusionOk="0" h="7494" w="18907">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0"/>
            <p:cNvSpPr/>
            <p:nvPr/>
          </p:nvSpPr>
          <p:spPr>
            <a:xfrm>
              <a:off x="-7444543" y="2381270"/>
              <a:ext cx="644615" cy="122940"/>
            </a:xfrm>
            <a:custGeom>
              <a:rect b="b" l="l" r="r" t="t"/>
              <a:pathLst>
                <a:path extrusionOk="0" h="3600" w="18876">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10"/>
            <p:cNvSpPr/>
            <p:nvPr/>
          </p:nvSpPr>
          <p:spPr>
            <a:xfrm>
              <a:off x="-7501642" y="1704827"/>
              <a:ext cx="794124" cy="373191"/>
            </a:xfrm>
            <a:custGeom>
              <a:rect b="b" l="l" r="r" t="t"/>
              <a:pathLst>
                <a:path extrusionOk="0" h="10928" w="23254">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10"/>
            <p:cNvSpPr/>
            <p:nvPr/>
          </p:nvSpPr>
          <p:spPr>
            <a:xfrm>
              <a:off x="-7501642" y="1779205"/>
              <a:ext cx="792041" cy="297959"/>
            </a:xfrm>
            <a:custGeom>
              <a:rect b="b" l="l" r="r" t="t"/>
              <a:pathLst>
                <a:path extrusionOk="0" h="8725" w="23193">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110"/>
          <p:cNvSpPr/>
          <p:nvPr/>
        </p:nvSpPr>
        <p:spPr>
          <a:xfrm>
            <a:off x="-304950" y="4651079"/>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0"/>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
    <p:spTree>
      <p:nvGrpSpPr>
        <p:cNvPr id="1603" name="Shape 1603"/>
        <p:cNvGrpSpPr/>
        <p:nvPr/>
      </p:nvGrpSpPr>
      <p:grpSpPr>
        <a:xfrm>
          <a:off x="0" y="0"/>
          <a:ext cx="0" cy="0"/>
          <a:chOff x="0" y="0"/>
          <a:chExt cx="0" cy="0"/>
        </a:xfrm>
      </p:grpSpPr>
      <p:sp>
        <p:nvSpPr>
          <p:cNvPr id="1604" name="Google Shape;1604;p111"/>
          <p:cNvSpPr/>
          <p:nvPr/>
        </p:nvSpPr>
        <p:spPr>
          <a:xfrm rot="10422725">
            <a:off x="3430180" y="846394"/>
            <a:ext cx="5886014" cy="5127728"/>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11"/>
          <p:cNvSpPr/>
          <p:nvPr/>
        </p:nvSpPr>
        <p:spPr>
          <a:xfrm>
            <a:off x="8170051" y="941526"/>
            <a:ext cx="1196432" cy="439695"/>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11"/>
          <p:cNvSpPr/>
          <p:nvPr/>
        </p:nvSpPr>
        <p:spPr>
          <a:xfrm rot="6209914">
            <a:off x="7731168" y="3943070"/>
            <a:ext cx="1976526" cy="1188494"/>
          </a:xfrm>
          <a:custGeom>
            <a:rect b="b" l="l" r="r" t="t"/>
            <a:pathLst>
              <a:path extrusionOk="0" h="26277" w="4370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111"/>
          <p:cNvGrpSpPr/>
          <p:nvPr/>
        </p:nvGrpSpPr>
        <p:grpSpPr>
          <a:xfrm rot="1959041">
            <a:off x="-217176" y="63323"/>
            <a:ext cx="1860805" cy="907960"/>
            <a:chOff x="10083475" y="3839575"/>
            <a:chExt cx="1221925" cy="596225"/>
          </a:xfrm>
        </p:grpSpPr>
        <p:sp>
          <p:nvSpPr>
            <p:cNvPr id="1608" name="Google Shape;1608;p111"/>
            <p:cNvSpPr/>
            <p:nvPr/>
          </p:nvSpPr>
          <p:spPr>
            <a:xfrm>
              <a:off x="10144250" y="3839575"/>
              <a:ext cx="1161150" cy="596225"/>
            </a:xfrm>
            <a:custGeom>
              <a:rect b="b" l="l" r="r" t="t"/>
              <a:pathLst>
                <a:path extrusionOk="0" h="23849" w="46446">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rgbClr val="006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1"/>
            <p:cNvSpPr/>
            <p:nvPr/>
          </p:nvSpPr>
          <p:spPr>
            <a:xfrm>
              <a:off x="10083475" y="3891625"/>
              <a:ext cx="1124650" cy="476675"/>
            </a:xfrm>
            <a:custGeom>
              <a:rect b="b" l="l" r="r" t="t"/>
              <a:pathLst>
                <a:path extrusionOk="0" h="19067" w="44986">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0" name="Google Shape;1610;p111"/>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
    <p:spTree>
      <p:nvGrpSpPr>
        <p:cNvPr id="1611" name="Shape 1611"/>
        <p:cNvGrpSpPr/>
        <p:nvPr/>
      </p:nvGrpSpPr>
      <p:grpSpPr>
        <a:xfrm>
          <a:off x="0" y="0"/>
          <a:ext cx="0" cy="0"/>
          <a:chOff x="0" y="0"/>
          <a:chExt cx="0" cy="0"/>
        </a:xfrm>
      </p:grpSpPr>
      <p:sp>
        <p:nvSpPr>
          <p:cNvPr id="1612" name="Google Shape;1612;p112"/>
          <p:cNvSpPr/>
          <p:nvPr/>
        </p:nvSpPr>
        <p:spPr>
          <a:xfrm rot="1652765">
            <a:off x="-6237917" y="-4582327"/>
            <a:ext cx="8041471" cy="7564565"/>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2"/>
          <p:cNvSpPr/>
          <p:nvPr/>
        </p:nvSpPr>
        <p:spPr>
          <a:xfrm>
            <a:off x="37475" y="166975"/>
            <a:ext cx="980350" cy="372533"/>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2"/>
          <p:cNvSpPr/>
          <p:nvPr/>
        </p:nvSpPr>
        <p:spPr>
          <a:xfrm flipH="1" rot="-1652765">
            <a:off x="7494008" y="-4396077"/>
            <a:ext cx="8041471" cy="7564565"/>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2"/>
          <p:cNvSpPr/>
          <p:nvPr/>
        </p:nvSpPr>
        <p:spPr>
          <a:xfrm flipH="1">
            <a:off x="8140025" y="655775"/>
            <a:ext cx="980350" cy="372533"/>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12"/>
          <p:cNvSpPr/>
          <p:nvPr/>
        </p:nvSpPr>
        <p:spPr>
          <a:xfrm flipH="1" rot="7420455">
            <a:off x="7721008" y="3762228"/>
            <a:ext cx="1976653" cy="1188570"/>
          </a:xfrm>
          <a:custGeom>
            <a:rect b="b" l="l" r="r" t="t"/>
            <a:pathLst>
              <a:path extrusionOk="0" h="26277" w="4370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7" name="Google Shape;1617;p112"/>
          <p:cNvGrpSpPr/>
          <p:nvPr/>
        </p:nvGrpSpPr>
        <p:grpSpPr>
          <a:xfrm flipH="1" rot="-7218994">
            <a:off x="-659824" y="2477600"/>
            <a:ext cx="1860809" cy="907961"/>
            <a:chOff x="10083475" y="3839575"/>
            <a:chExt cx="1221925" cy="596225"/>
          </a:xfrm>
        </p:grpSpPr>
        <p:sp>
          <p:nvSpPr>
            <p:cNvPr id="1618" name="Google Shape;1618;p112"/>
            <p:cNvSpPr/>
            <p:nvPr/>
          </p:nvSpPr>
          <p:spPr>
            <a:xfrm>
              <a:off x="10144250" y="3839575"/>
              <a:ext cx="1161150" cy="596225"/>
            </a:xfrm>
            <a:custGeom>
              <a:rect b="b" l="l" r="r" t="t"/>
              <a:pathLst>
                <a:path extrusionOk="0" h="23849" w="46446">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rgbClr val="006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2"/>
            <p:cNvSpPr/>
            <p:nvPr/>
          </p:nvSpPr>
          <p:spPr>
            <a:xfrm>
              <a:off x="10083475" y="3891625"/>
              <a:ext cx="1124650" cy="476675"/>
            </a:xfrm>
            <a:custGeom>
              <a:rect b="b" l="l" r="r" t="t"/>
              <a:pathLst>
                <a:path extrusionOk="0" h="19067" w="44986">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112"/>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1621" name="Shape 1621"/>
        <p:cNvGrpSpPr/>
        <p:nvPr/>
      </p:nvGrpSpPr>
      <p:grpSpPr>
        <a:xfrm>
          <a:off x="0" y="0"/>
          <a:ext cx="0" cy="0"/>
          <a:chOff x="0" y="0"/>
          <a:chExt cx="0" cy="0"/>
        </a:xfrm>
      </p:grpSpPr>
      <p:sp>
        <p:nvSpPr>
          <p:cNvPr id="1622" name="Google Shape;1622;p113"/>
          <p:cNvSpPr/>
          <p:nvPr/>
        </p:nvSpPr>
        <p:spPr>
          <a:xfrm rot="-5266434">
            <a:off x="-3455729" y="2073787"/>
            <a:ext cx="4707909" cy="3613596"/>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3"/>
          <p:cNvSpPr/>
          <p:nvPr/>
        </p:nvSpPr>
        <p:spPr>
          <a:xfrm rot="817974">
            <a:off x="5764158" y="-2163976"/>
            <a:ext cx="4707987" cy="3613491"/>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3"/>
          <p:cNvSpPr/>
          <p:nvPr/>
        </p:nvSpPr>
        <p:spPr>
          <a:xfrm>
            <a:off x="7628150" y="293292"/>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13"/>
          <p:cNvSpPr txBox="1"/>
          <p:nvPr>
            <p:ph type="title"/>
          </p:nvPr>
        </p:nvSpPr>
        <p:spPr>
          <a:xfrm>
            <a:off x="4191000" y="1625350"/>
            <a:ext cx="4239900" cy="1312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6" name="Google Shape;1626;p113"/>
          <p:cNvSpPr txBox="1"/>
          <p:nvPr>
            <p:ph idx="1" type="subTitle"/>
          </p:nvPr>
        </p:nvSpPr>
        <p:spPr>
          <a:xfrm>
            <a:off x="5048250" y="3098700"/>
            <a:ext cx="3382800" cy="100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1627" name="Shape 1627"/>
        <p:cNvGrpSpPr/>
        <p:nvPr/>
      </p:nvGrpSpPr>
      <p:grpSpPr>
        <a:xfrm>
          <a:off x="0" y="0"/>
          <a:ext cx="0" cy="0"/>
          <a:chOff x="0" y="0"/>
          <a:chExt cx="0" cy="0"/>
        </a:xfrm>
      </p:grpSpPr>
      <p:sp>
        <p:nvSpPr>
          <p:cNvPr id="1628" name="Google Shape;1628;p114"/>
          <p:cNvSpPr/>
          <p:nvPr/>
        </p:nvSpPr>
        <p:spPr>
          <a:xfrm rot="-9882091">
            <a:off x="3569485" y="520283"/>
            <a:ext cx="6195126" cy="4754992"/>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4"/>
          <p:cNvSpPr/>
          <p:nvPr/>
        </p:nvSpPr>
        <p:spPr>
          <a:xfrm>
            <a:off x="8325463" y="2325542"/>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4"/>
          <p:cNvSpPr txBox="1"/>
          <p:nvPr>
            <p:ph type="title"/>
          </p:nvPr>
        </p:nvSpPr>
        <p:spPr>
          <a:xfrm>
            <a:off x="720000" y="369113"/>
            <a:ext cx="48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1" name="Google Shape;1631;p114"/>
          <p:cNvSpPr txBox="1"/>
          <p:nvPr>
            <p:ph idx="1" type="body"/>
          </p:nvPr>
        </p:nvSpPr>
        <p:spPr>
          <a:xfrm>
            <a:off x="720000" y="1621399"/>
            <a:ext cx="3258900" cy="29778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32" name="Google Shape;1632;p114"/>
          <p:cNvSpPr/>
          <p:nvPr/>
        </p:nvSpPr>
        <p:spPr>
          <a:xfrm>
            <a:off x="168132" y="4599203"/>
            <a:ext cx="1090189" cy="439686"/>
          </a:xfrm>
          <a:custGeom>
            <a:rect b="b" l="l" r="r" t="t"/>
            <a:pathLst>
              <a:path extrusionOk="0" h="11156" w="27661">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1633" name="Shape 1633"/>
        <p:cNvGrpSpPr/>
        <p:nvPr/>
      </p:nvGrpSpPr>
      <p:grpSpPr>
        <a:xfrm>
          <a:off x="0" y="0"/>
          <a:ext cx="0" cy="0"/>
          <a:chOff x="0" y="0"/>
          <a:chExt cx="0" cy="0"/>
        </a:xfrm>
      </p:grpSpPr>
      <p:sp>
        <p:nvSpPr>
          <p:cNvPr id="1634" name="Google Shape;1634;p115"/>
          <p:cNvSpPr/>
          <p:nvPr/>
        </p:nvSpPr>
        <p:spPr>
          <a:xfrm rot="5790841">
            <a:off x="5464785" y="-4191070"/>
            <a:ext cx="7056929" cy="5048364"/>
          </a:xfrm>
          <a:custGeom>
            <a:rect b="b" l="l" r="r" t="t"/>
            <a:pathLst>
              <a:path extrusionOk="0" h="110510" w="154478">
                <a:moveTo>
                  <a:pt x="31082" y="1"/>
                </a:moveTo>
                <a:cubicBezTo>
                  <a:pt x="24503" y="1"/>
                  <a:pt x="17802" y="2714"/>
                  <a:pt x="12877" y="7188"/>
                </a:cubicBezTo>
                <a:cubicBezTo>
                  <a:pt x="5605" y="13826"/>
                  <a:pt x="1869" y="23633"/>
                  <a:pt x="935" y="33407"/>
                </a:cubicBezTo>
                <a:cubicBezTo>
                  <a:pt x="1" y="43181"/>
                  <a:pt x="1635" y="53054"/>
                  <a:pt x="3670" y="62628"/>
                </a:cubicBezTo>
                <a:cubicBezTo>
                  <a:pt x="6305" y="75003"/>
                  <a:pt x="15645" y="103023"/>
                  <a:pt x="42264" y="106226"/>
                </a:cubicBezTo>
                <a:cubicBezTo>
                  <a:pt x="42909" y="106306"/>
                  <a:pt x="43618" y="106343"/>
                  <a:pt x="44381" y="106343"/>
                </a:cubicBezTo>
                <a:cubicBezTo>
                  <a:pt x="53489" y="106343"/>
                  <a:pt x="70321" y="101032"/>
                  <a:pt x="77923" y="99554"/>
                </a:cubicBezTo>
                <a:cubicBezTo>
                  <a:pt x="79366" y="99284"/>
                  <a:pt x="80931" y="99054"/>
                  <a:pt x="82460" y="99054"/>
                </a:cubicBezTo>
                <a:cubicBezTo>
                  <a:pt x="84322" y="99054"/>
                  <a:pt x="86131" y="99395"/>
                  <a:pt x="87597" y="100422"/>
                </a:cubicBezTo>
                <a:cubicBezTo>
                  <a:pt x="98032" y="107755"/>
                  <a:pt x="109022" y="110510"/>
                  <a:pt x="118707" y="110510"/>
                </a:cubicBezTo>
                <a:cubicBezTo>
                  <a:pt x="130785" y="110510"/>
                  <a:pt x="140832" y="106224"/>
                  <a:pt x="145238" y="101189"/>
                </a:cubicBezTo>
                <a:cubicBezTo>
                  <a:pt x="151442" y="94050"/>
                  <a:pt x="154478" y="84444"/>
                  <a:pt x="154444" y="74970"/>
                </a:cubicBezTo>
                <a:cubicBezTo>
                  <a:pt x="154411" y="65530"/>
                  <a:pt x="151476" y="56223"/>
                  <a:pt x="146872" y="47951"/>
                </a:cubicBezTo>
                <a:cubicBezTo>
                  <a:pt x="142936" y="40912"/>
                  <a:pt x="137732" y="34474"/>
                  <a:pt x="131061" y="30005"/>
                </a:cubicBezTo>
                <a:cubicBezTo>
                  <a:pt x="125572" y="26373"/>
                  <a:pt x="119033" y="24127"/>
                  <a:pt x="112487" y="24127"/>
                </a:cubicBezTo>
                <a:cubicBezTo>
                  <a:pt x="111036" y="24127"/>
                  <a:pt x="109585" y="24237"/>
                  <a:pt x="108145" y="24467"/>
                </a:cubicBezTo>
                <a:cubicBezTo>
                  <a:pt x="100206" y="25735"/>
                  <a:pt x="92800" y="30939"/>
                  <a:pt x="89731" y="38377"/>
                </a:cubicBezTo>
                <a:cubicBezTo>
                  <a:pt x="88889" y="40436"/>
                  <a:pt x="86909" y="41766"/>
                  <a:pt x="84719" y="41766"/>
                </a:cubicBezTo>
                <a:cubicBezTo>
                  <a:pt x="84567" y="41766"/>
                  <a:pt x="84414" y="41759"/>
                  <a:pt x="84261" y="41746"/>
                </a:cubicBezTo>
                <a:cubicBezTo>
                  <a:pt x="81893" y="41546"/>
                  <a:pt x="79724" y="40145"/>
                  <a:pt x="78157" y="38377"/>
                </a:cubicBezTo>
                <a:cubicBezTo>
                  <a:pt x="76555" y="36609"/>
                  <a:pt x="54073" y="8322"/>
                  <a:pt x="40196" y="1951"/>
                </a:cubicBezTo>
                <a:cubicBezTo>
                  <a:pt x="37322" y="617"/>
                  <a:pt x="34216" y="1"/>
                  <a:pt x="31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5"/>
          <p:cNvSpPr/>
          <p:nvPr/>
        </p:nvSpPr>
        <p:spPr>
          <a:xfrm rot="6975477">
            <a:off x="-3717110" y="-1984627"/>
            <a:ext cx="7056754" cy="5048239"/>
          </a:xfrm>
          <a:custGeom>
            <a:rect b="b" l="l" r="r" t="t"/>
            <a:pathLst>
              <a:path extrusionOk="0" h="110510" w="154478">
                <a:moveTo>
                  <a:pt x="31082" y="1"/>
                </a:moveTo>
                <a:cubicBezTo>
                  <a:pt x="24503" y="1"/>
                  <a:pt x="17802" y="2714"/>
                  <a:pt x="12877" y="7188"/>
                </a:cubicBezTo>
                <a:cubicBezTo>
                  <a:pt x="5605" y="13826"/>
                  <a:pt x="1869" y="23633"/>
                  <a:pt x="935" y="33407"/>
                </a:cubicBezTo>
                <a:cubicBezTo>
                  <a:pt x="1" y="43181"/>
                  <a:pt x="1635" y="53054"/>
                  <a:pt x="3670" y="62628"/>
                </a:cubicBezTo>
                <a:cubicBezTo>
                  <a:pt x="6305" y="75003"/>
                  <a:pt x="15645" y="103023"/>
                  <a:pt x="42264" y="106226"/>
                </a:cubicBezTo>
                <a:cubicBezTo>
                  <a:pt x="42909" y="106306"/>
                  <a:pt x="43618" y="106343"/>
                  <a:pt x="44381" y="106343"/>
                </a:cubicBezTo>
                <a:cubicBezTo>
                  <a:pt x="53489" y="106343"/>
                  <a:pt x="70321" y="101032"/>
                  <a:pt x="77923" y="99554"/>
                </a:cubicBezTo>
                <a:cubicBezTo>
                  <a:pt x="79366" y="99284"/>
                  <a:pt x="80931" y="99054"/>
                  <a:pt x="82460" y="99054"/>
                </a:cubicBezTo>
                <a:cubicBezTo>
                  <a:pt x="84322" y="99054"/>
                  <a:pt x="86131" y="99395"/>
                  <a:pt x="87597" y="100422"/>
                </a:cubicBezTo>
                <a:cubicBezTo>
                  <a:pt x="98032" y="107755"/>
                  <a:pt x="109022" y="110510"/>
                  <a:pt x="118707" y="110510"/>
                </a:cubicBezTo>
                <a:cubicBezTo>
                  <a:pt x="130785" y="110510"/>
                  <a:pt x="140832" y="106224"/>
                  <a:pt x="145238" y="101189"/>
                </a:cubicBezTo>
                <a:cubicBezTo>
                  <a:pt x="151442" y="94050"/>
                  <a:pt x="154478" y="84444"/>
                  <a:pt x="154444" y="74970"/>
                </a:cubicBezTo>
                <a:cubicBezTo>
                  <a:pt x="154411" y="65530"/>
                  <a:pt x="151476" y="56223"/>
                  <a:pt x="146872" y="47951"/>
                </a:cubicBezTo>
                <a:cubicBezTo>
                  <a:pt x="142936" y="40912"/>
                  <a:pt x="137732" y="34474"/>
                  <a:pt x="131061" y="30005"/>
                </a:cubicBezTo>
                <a:cubicBezTo>
                  <a:pt x="125572" y="26373"/>
                  <a:pt x="119033" y="24127"/>
                  <a:pt x="112487" y="24127"/>
                </a:cubicBezTo>
                <a:cubicBezTo>
                  <a:pt x="111036" y="24127"/>
                  <a:pt x="109585" y="24237"/>
                  <a:pt x="108145" y="24467"/>
                </a:cubicBezTo>
                <a:cubicBezTo>
                  <a:pt x="100206" y="25735"/>
                  <a:pt x="92800" y="30939"/>
                  <a:pt x="89731" y="38377"/>
                </a:cubicBezTo>
                <a:cubicBezTo>
                  <a:pt x="88889" y="40436"/>
                  <a:pt x="86909" y="41766"/>
                  <a:pt x="84719" y="41766"/>
                </a:cubicBezTo>
                <a:cubicBezTo>
                  <a:pt x="84567" y="41766"/>
                  <a:pt x="84414" y="41759"/>
                  <a:pt x="84261" y="41746"/>
                </a:cubicBezTo>
                <a:cubicBezTo>
                  <a:pt x="81893" y="41546"/>
                  <a:pt x="79724" y="40145"/>
                  <a:pt x="78157" y="38377"/>
                </a:cubicBezTo>
                <a:cubicBezTo>
                  <a:pt x="76555" y="36609"/>
                  <a:pt x="54073" y="8322"/>
                  <a:pt x="40196" y="1951"/>
                </a:cubicBezTo>
                <a:cubicBezTo>
                  <a:pt x="37322" y="617"/>
                  <a:pt x="34216" y="1"/>
                  <a:pt x="31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5"/>
          <p:cNvSpPr/>
          <p:nvPr/>
        </p:nvSpPr>
        <p:spPr>
          <a:xfrm>
            <a:off x="8053819" y="206328"/>
            <a:ext cx="1090189" cy="439686"/>
          </a:xfrm>
          <a:custGeom>
            <a:rect b="b" l="l" r="r" t="t"/>
            <a:pathLst>
              <a:path extrusionOk="0" h="11156" w="27661">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5"/>
          <p:cNvSpPr/>
          <p:nvPr/>
        </p:nvSpPr>
        <p:spPr>
          <a:xfrm>
            <a:off x="-449050" y="687254"/>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115"/>
          <p:cNvGrpSpPr/>
          <p:nvPr/>
        </p:nvGrpSpPr>
        <p:grpSpPr>
          <a:xfrm rot="5873223">
            <a:off x="7363709" y="2979637"/>
            <a:ext cx="2763772" cy="3239322"/>
            <a:chOff x="-7501642" y="749515"/>
            <a:chExt cx="2431070" cy="2849374"/>
          </a:xfrm>
        </p:grpSpPr>
        <p:sp>
          <p:nvSpPr>
            <p:cNvPr id="1639" name="Google Shape;1639;p115"/>
            <p:cNvSpPr/>
            <p:nvPr/>
          </p:nvSpPr>
          <p:spPr>
            <a:xfrm>
              <a:off x="-6039100" y="2068832"/>
              <a:ext cx="817995" cy="1530057"/>
            </a:xfrm>
            <a:custGeom>
              <a:rect b="b" l="l" r="r" t="t"/>
              <a:pathLst>
                <a:path extrusionOk="0" h="44804" w="23953">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5"/>
            <p:cNvSpPr/>
            <p:nvPr/>
          </p:nvSpPr>
          <p:spPr>
            <a:xfrm>
              <a:off x="-6723125" y="1593361"/>
              <a:ext cx="1086653" cy="1304872"/>
            </a:xfrm>
            <a:custGeom>
              <a:rect b="b" l="l" r="r" t="t"/>
              <a:pathLst>
                <a:path extrusionOk="0" h="38210" w="3182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5"/>
            <p:cNvSpPr/>
            <p:nvPr/>
          </p:nvSpPr>
          <p:spPr>
            <a:xfrm>
              <a:off x="-7165333" y="1433642"/>
              <a:ext cx="1471694" cy="849276"/>
            </a:xfrm>
            <a:custGeom>
              <a:rect b="b" l="l" r="r" t="t"/>
              <a:pathLst>
                <a:path extrusionOk="0" h="24869" w="43095">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15"/>
            <p:cNvSpPr/>
            <p:nvPr/>
          </p:nvSpPr>
          <p:spPr>
            <a:xfrm>
              <a:off x="-7100960" y="749515"/>
              <a:ext cx="997556" cy="987994"/>
            </a:xfrm>
            <a:custGeom>
              <a:rect b="b" l="l" r="r" t="t"/>
              <a:pathLst>
                <a:path extrusionOk="0" h="28931" w="29211">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5"/>
            <p:cNvSpPr/>
            <p:nvPr/>
          </p:nvSpPr>
          <p:spPr>
            <a:xfrm>
              <a:off x="-7015858" y="794319"/>
              <a:ext cx="834592" cy="993492"/>
            </a:xfrm>
            <a:custGeom>
              <a:rect b="b" l="l" r="r" t="t"/>
              <a:pathLst>
                <a:path extrusionOk="0" h="29092" w="24439">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5"/>
            <p:cNvSpPr/>
            <p:nvPr/>
          </p:nvSpPr>
          <p:spPr>
            <a:xfrm>
              <a:off x="-5642038" y="1959825"/>
              <a:ext cx="281908" cy="365678"/>
            </a:xfrm>
            <a:custGeom>
              <a:rect b="b" l="l" r="r" t="t"/>
              <a:pathLst>
                <a:path extrusionOk="0" h="10708" w="8255">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5"/>
            <p:cNvSpPr/>
            <p:nvPr/>
          </p:nvSpPr>
          <p:spPr>
            <a:xfrm>
              <a:off x="-5565747" y="2219331"/>
              <a:ext cx="98625" cy="93469"/>
            </a:xfrm>
            <a:custGeom>
              <a:rect b="b" l="l" r="r" t="t"/>
              <a:pathLst>
                <a:path extrusionOk="0" h="2737" w="2888">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5"/>
            <p:cNvSpPr/>
            <p:nvPr/>
          </p:nvSpPr>
          <p:spPr>
            <a:xfrm>
              <a:off x="-5518005" y="2241699"/>
              <a:ext cx="447433" cy="219277"/>
            </a:xfrm>
            <a:custGeom>
              <a:rect b="b" l="l" r="r" t="t"/>
              <a:pathLst>
                <a:path extrusionOk="0" h="6421" w="13102">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rgbClr val="006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5"/>
            <p:cNvSpPr/>
            <p:nvPr/>
          </p:nvSpPr>
          <p:spPr>
            <a:xfrm>
              <a:off x="-5515922" y="2241699"/>
              <a:ext cx="445350" cy="181132"/>
            </a:xfrm>
            <a:custGeom>
              <a:rect b="b" l="l" r="r" t="t"/>
              <a:pathLst>
                <a:path extrusionOk="0" h="5304" w="13041">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rgbClr val="355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5"/>
            <p:cNvSpPr/>
            <p:nvPr/>
          </p:nvSpPr>
          <p:spPr>
            <a:xfrm>
              <a:off x="-6345289" y="1275015"/>
              <a:ext cx="417381" cy="488926"/>
            </a:xfrm>
            <a:custGeom>
              <a:rect b="b" l="l" r="r" t="t"/>
              <a:pathLst>
                <a:path extrusionOk="0" h="14317" w="12222">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5"/>
            <p:cNvSpPr/>
            <p:nvPr/>
          </p:nvSpPr>
          <p:spPr>
            <a:xfrm>
              <a:off x="-6237785" y="1894496"/>
              <a:ext cx="489916" cy="1008893"/>
            </a:xfrm>
            <a:custGeom>
              <a:rect b="b" l="l" r="r" t="t"/>
              <a:pathLst>
                <a:path extrusionOk="0" h="29543" w="14346">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5"/>
            <p:cNvSpPr/>
            <p:nvPr/>
          </p:nvSpPr>
          <p:spPr>
            <a:xfrm>
              <a:off x="-6241507" y="2776761"/>
              <a:ext cx="114232" cy="122496"/>
            </a:xfrm>
            <a:custGeom>
              <a:rect b="b" l="l" r="r" t="t"/>
              <a:pathLst>
                <a:path extrusionOk="0" h="3587" w="3345">
                  <a:moveTo>
                    <a:pt x="3344" y="0"/>
                  </a:moveTo>
                  <a:lnTo>
                    <a:pt x="1" y="2979"/>
                  </a:lnTo>
                  <a:lnTo>
                    <a:pt x="2220" y="3587"/>
                  </a:lnTo>
                  <a:lnTo>
                    <a:pt x="3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5"/>
            <p:cNvSpPr/>
            <p:nvPr/>
          </p:nvSpPr>
          <p:spPr>
            <a:xfrm>
              <a:off x="-6536290" y="2818253"/>
              <a:ext cx="402765" cy="548551"/>
            </a:xfrm>
            <a:custGeom>
              <a:rect b="b" l="l" r="r" t="t"/>
              <a:pathLst>
                <a:path extrusionOk="0" h="16063" w="11794">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5"/>
            <p:cNvSpPr/>
            <p:nvPr/>
          </p:nvSpPr>
          <p:spPr>
            <a:xfrm>
              <a:off x="-6536290" y="2819312"/>
              <a:ext cx="378894" cy="543941"/>
            </a:xfrm>
            <a:custGeom>
              <a:rect b="b" l="l" r="r" t="t"/>
              <a:pathLst>
                <a:path extrusionOk="0" h="15928" w="11095">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5"/>
            <p:cNvSpPr/>
            <p:nvPr/>
          </p:nvSpPr>
          <p:spPr>
            <a:xfrm>
              <a:off x="-5840825" y="2238011"/>
              <a:ext cx="86195" cy="120447"/>
            </a:xfrm>
            <a:custGeom>
              <a:rect b="b" l="l" r="r" t="t"/>
              <a:pathLst>
                <a:path extrusionOk="0" h="3527" w="2524">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5"/>
            <p:cNvSpPr/>
            <p:nvPr/>
          </p:nvSpPr>
          <p:spPr>
            <a:xfrm>
              <a:off x="-6335966" y="1707593"/>
              <a:ext cx="137044" cy="59216"/>
            </a:xfrm>
            <a:custGeom>
              <a:rect b="b" l="l" r="r" t="t"/>
              <a:pathLst>
                <a:path extrusionOk="0" h="1734" w="4013">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5"/>
            <p:cNvSpPr/>
            <p:nvPr/>
          </p:nvSpPr>
          <p:spPr>
            <a:xfrm>
              <a:off x="-6279892" y="1523866"/>
              <a:ext cx="65431" cy="88278"/>
            </a:xfrm>
            <a:custGeom>
              <a:rect b="b" l="l" r="r" t="t"/>
              <a:pathLst>
                <a:path extrusionOk="0" h="2585" w="1916">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5"/>
            <p:cNvSpPr/>
            <p:nvPr/>
          </p:nvSpPr>
          <p:spPr>
            <a:xfrm>
              <a:off x="-6018337" y="2278513"/>
              <a:ext cx="381012" cy="825235"/>
            </a:xfrm>
            <a:custGeom>
              <a:rect b="b" l="l" r="r" t="t"/>
              <a:pathLst>
                <a:path extrusionOk="0" h="24165" w="11157">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5"/>
            <p:cNvSpPr/>
            <p:nvPr/>
          </p:nvSpPr>
          <p:spPr>
            <a:xfrm>
              <a:off x="-6017278" y="2280596"/>
              <a:ext cx="222146" cy="823152"/>
            </a:xfrm>
            <a:custGeom>
              <a:rect b="b" l="l" r="r" t="t"/>
              <a:pathLst>
                <a:path extrusionOk="0" h="24104" w="6505">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5"/>
            <p:cNvSpPr/>
            <p:nvPr/>
          </p:nvSpPr>
          <p:spPr>
            <a:xfrm>
              <a:off x="-6386815" y="880924"/>
              <a:ext cx="323879" cy="700075"/>
            </a:xfrm>
            <a:custGeom>
              <a:rect b="b" l="l" r="r" t="t"/>
              <a:pathLst>
                <a:path extrusionOk="0" h="20500" w="9484">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5"/>
            <p:cNvSpPr/>
            <p:nvPr/>
          </p:nvSpPr>
          <p:spPr>
            <a:xfrm>
              <a:off x="-6237341" y="880924"/>
              <a:ext cx="174404" cy="697992"/>
            </a:xfrm>
            <a:custGeom>
              <a:rect b="b" l="l" r="r" t="t"/>
              <a:pathLst>
                <a:path extrusionOk="0" h="20439" w="5107">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5"/>
            <p:cNvSpPr/>
            <p:nvPr/>
          </p:nvSpPr>
          <p:spPr>
            <a:xfrm>
              <a:off x="-6902720" y="1494599"/>
              <a:ext cx="619720" cy="286894"/>
            </a:xfrm>
            <a:custGeom>
              <a:rect b="b" l="l" r="r" t="t"/>
              <a:pathLst>
                <a:path extrusionOk="0" h="8401" w="18147">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5"/>
            <p:cNvSpPr/>
            <p:nvPr/>
          </p:nvSpPr>
          <p:spPr>
            <a:xfrm>
              <a:off x="-6902720" y="1556035"/>
              <a:ext cx="617671" cy="225492"/>
            </a:xfrm>
            <a:custGeom>
              <a:rect b="b" l="l" r="r" t="t"/>
              <a:pathLst>
                <a:path extrusionOk="0" h="6603" w="18087">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5"/>
            <p:cNvSpPr/>
            <p:nvPr/>
          </p:nvSpPr>
          <p:spPr>
            <a:xfrm>
              <a:off x="-6878439" y="1874518"/>
              <a:ext cx="1009406" cy="213028"/>
            </a:xfrm>
            <a:custGeom>
              <a:rect b="b" l="l" r="r" t="t"/>
              <a:pathLst>
                <a:path extrusionOk="0" h="6238" w="29558">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5"/>
            <p:cNvSpPr/>
            <p:nvPr/>
          </p:nvSpPr>
          <p:spPr>
            <a:xfrm>
              <a:off x="-7057180" y="1870625"/>
              <a:ext cx="1279157" cy="536462"/>
            </a:xfrm>
            <a:custGeom>
              <a:rect b="b" l="l" r="r" t="t"/>
              <a:pathLst>
                <a:path extrusionOk="0" h="15709" w="37457">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5"/>
            <p:cNvSpPr/>
            <p:nvPr/>
          </p:nvSpPr>
          <p:spPr>
            <a:xfrm>
              <a:off x="-7444543" y="2248290"/>
              <a:ext cx="645674" cy="255920"/>
            </a:xfrm>
            <a:custGeom>
              <a:rect b="b" l="l" r="r" t="t"/>
              <a:pathLst>
                <a:path extrusionOk="0" h="7494" w="18907">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5"/>
            <p:cNvSpPr/>
            <p:nvPr/>
          </p:nvSpPr>
          <p:spPr>
            <a:xfrm>
              <a:off x="-7444543" y="2381270"/>
              <a:ext cx="644615" cy="122940"/>
            </a:xfrm>
            <a:custGeom>
              <a:rect b="b" l="l" r="r" t="t"/>
              <a:pathLst>
                <a:path extrusionOk="0" h="3600" w="18876">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5"/>
            <p:cNvSpPr/>
            <p:nvPr/>
          </p:nvSpPr>
          <p:spPr>
            <a:xfrm>
              <a:off x="-7501642" y="1704827"/>
              <a:ext cx="794124" cy="373191"/>
            </a:xfrm>
            <a:custGeom>
              <a:rect b="b" l="l" r="r" t="t"/>
              <a:pathLst>
                <a:path extrusionOk="0" h="10928" w="23254">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5"/>
            <p:cNvSpPr/>
            <p:nvPr/>
          </p:nvSpPr>
          <p:spPr>
            <a:xfrm>
              <a:off x="-7501642" y="1779205"/>
              <a:ext cx="792041" cy="297959"/>
            </a:xfrm>
            <a:custGeom>
              <a:rect b="b" l="l" r="r" t="t"/>
              <a:pathLst>
                <a:path extrusionOk="0" h="8725" w="23193">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8" name="Google Shape;1668;p115"/>
          <p:cNvSpPr txBox="1"/>
          <p:nvPr>
            <p:ph idx="1" type="body"/>
          </p:nvPr>
        </p:nvSpPr>
        <p:spPr>
          <a:xfrm>
            <a:off x="713225" y="1352550"/>
            <a:ext cx="3742800" cy="27132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Clr>
                <a:schemeClr val="accent2"/>
              </a:buClr>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Font typeface="Lato"/>
              <a:buChar char="■"/>
              <a:defRPr sz="1200">
                <a:latin typeface="Lato"/>
                <a:ea typeface="Lato"/>
                <a:cs typeface="Lato"/>
                <a:sym typeface="Lato"/>
              </a:defRPr>
            </a:lvl9pPr>
          </a:lstStyle>
          <a:p/>
        </p:txBody>
      </p:sp>
      <p:sp>
        <p:nvSpPr>
          <p:cNvPr id="1669" name="Google Shape;1669;p115"/>
          <p:cNvSpPr txBox="1"/>
          <p:nvPr>
            <p:ph idx="2" type="body"/>
          </p:nvPr>
        </p:nvSpPr>
        <p:spPr>
          <a:xfrm>
            <a:off x="4688225" y="1543050"/>
            <a:ext cx="3742800" cy="27132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Clr>
                <a:schemeClr val="accent2"/>
              </a:buClr>
              <a:buSzPts val="1400"/>
              <a:buChar char="●"/>
              <a:defRPr sz="1400"/>
            </a:lvl1pPr>
            <a:lvl2pPr indent="-304800" lvl="1" marL="914400" rtl="0">
              <a:spcBef>
                <a:spcPts val="0"/>
              </a:spcBef>
              <a:spcAft>
                <a:spcPts val="0"/>
              </a:spcAft>
              <a:buClr>
                <a:schemeClr val="accent5"/>
              </a:buClr>
              <a:buSzPts val="1200"/>
              <a:buChar char="○"/>
              <a:defRPr sz="1200"/>
            </a:lvl2pPr>
            <a:lvl3pPr indent="-304800" lvl="2" marL="1371600" rtl="0">
              <a:spcBef>
                <a:spcPts val="0"/>
              </a:spcBef>
              <a:spcAft>
                <a:spcPts val="0"/>
              </a:spcAft>
              <a:buClr>
                <a:schemeClr val="accent5"/>
              </a:buClr>
              <a:buSzPts val="1200"/>
              <a:buChar char="■"/>
              <a:defRPr sz="1200"/>
            </a:lvl3pPr>
            <a:lvl4pPr indent="-304800" lvl="3" marL="1828800" rtl="0">
              <a:spcBef>
                <a:spcPts val="0"/>
              </a:spcBef>
              <a:spcAft>
                <a:spcPts val="0"/>
              </a:spcAft>
              <a:buClr>
                <a:schemeClr val="accent5"/>
              </a:buClr>
              <a:buSzPts val="1200"/>
              <a:buChar char="●"/>
              <a:defRPr sz="1200"/>
            </a:lvl4pPr>
            <a:lvl5pPr indent="-304800" lvl="4" marL="2286000" rtl="0">
              <a:spcBef>
                <a:spcPts val="0"/>
              </a:spcBef>
              <a:spcAft>
                <a:spcPts val="0"/>
              </a:spcAft>
              <a:buClr>
                <a:schemeClr val="accent5"/>
              </a:buClr>
              <a:buSzPts val="1200"/>
              <a:buChar char="○"/>
              <a:defRPr sz="1200"/>
            </a:lvl5pPr>
            <a:lvl6pPr indent="-304800" lvl="5" marL="2743200" rtl="0">
              <a:spcBef>
                <a:spcPts val="0"/>
              </a:spcBef>
              <a:spcAft>
                <a:spcPts val="0"/>
              </a:spcAft>
              <a:buClr>
                <a:schemeClr val="accent5"/>
              </a:buClr>
              <a:buSzPts val="1200"/>
              <a:buChar char="■"/>
              <a:defRPr sz="1200"/>
            </a:lvl6pPr>
            <a:lvl7pPr indent="-304800" lvl="6" marL="3200400" rtl="0">
              <a:spcBef>
                <a:spcPts val="0"/>
              </a:spcBef>
              <a:spcAft>
                <a:spcPts val="0"/>
              </a:spcAft>
              <a:buClr>
                <a:schemeClr val="accent5"/>
              </a:buClr>
              <a:buSzPts val="1200"/>
              <a:buChar char="●"/>
              <a:defRPr sz="1200"/>
            </a:lvl7pPr>
            <a:lvl8pPr indent="-304800" lvl="7" marL="3657600" rtl="0">
              <a:spcBef>
                <a:spcPts val="0"/>
              </a:spcBef>
              <a:spcAft>
                <a:spcPts val="0"/>
              </a:spcAft>
              <a:buClr>
                <a:schemeClr val="accent5"/>
              </a:buClr>
              <a:buSzPts val="1200"/>
              <a:buChar char="○"/>
              <a:defRPr sz="1200"/>
            </a:lvl8pPr>
            <a:lvl9pPr indent="-304800" lvl="8" marL="4114800" rtl="0">
              <a:spcBef>
                <a:spcPts val="0"/>
              </a:spcBef>
              <a:spcAft>
                <a:spcPts val="0"/>
              </a:spcAft>
              <a:buSzPts val="1200"/>
              <a:buFont typeface="Lato"/>
              <a:buChar char="■"/>
              <a:defRPr sz="1200">
                <a:latin typeface="Lato"/>
                <a:ea typeface="Lato"/>
                <a:cs typeface="Lato"/>
                <a:sym typeface="Lato"/>
              </a:defRPr>
            </a:lvl9pPr>
          </a:lstStyle>
          <a:p/>
        </p:txBody>
      </p:sp>
      <p:sp>
        <p:nvSpPr>
          <p:cNvPr id="1670" name="Google Shape;1670;p115"/>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671" name="Shape 1671"/>
        <p:cNvGrpSpPr/>
        <p:nvPr/>
      </p:nvGrpSpPr>
      <p:grpSpPr>
        <a:xfrm>
          <a:off x="0" y="0"/>
          <a:ext cx="0" cy="0"/>
          <a:chOff x="0" y="0"/>
          <a:chExt cx="0" cy="0"/>
        </a:xfrm>
      </p:grpSpPr>
      <p:sp>
        <p:nvSpPr>
          <p:cNvPr id="1672" name="Google Shape;1672;p116"/>
          <p:cNvSpPr/>
          <p:nvPr/>
        </p:nvSpPr>
        <p:spPr>
          <a:xfrm rot="1494765">
            <a:off x="-6507120" y="-2838338"/>
            <a:ext cx="8041299" cy="7564157"/>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6"/>
          <p:cNvSpPr/>
          <p:nvPr/>
        </p:nvSpPr>
        <p:spPr>
          <a:xfrm rot="-559858">
            <a:off x="7706834" y="-1422894"/>
            <a:ext cx="8041310" cy="7564226"/>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16"/>
          <p:cNvSpPr/>
          <p:nvPr/>
        </p:nvSpPr>
        <p:spPr>
          <a:xfrm>
            <a:off x="8330225" y="4487267"/>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6"/>
          <p:cNvSpPr/>
          <p:nvPr/>
        </p:nvSpPr>
        <p:spPr>
          <a:xfrm>
            <a:off x="1" y="435326"/>
            <a:ext cx="1196432" cy="439695"/>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6"/>
          <p:cNvSpPr/>
          <p:nvPr/>
        </p:nvSpPr>
        <p:spPr>
          <a:xfrm rot="-8742074">
            <a:off x="-390062" y="4005049"/>
            <a:ext cx="1976552" cy="1188510"/>
          </a:xfrm>
          <a:custGeom>
            <a:rect b="b" l="l" r="r" t="t"/>
            <a:pathLst>
              <a:path extrusionOk="0" h="26277" w="4370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7" name="Google Shape;1677;p116"/>
          <p:cNvGrpSpPr/>
          <p:nvPr/>
        </p:nvGrpSpPr>
        <p:grpSpPr>
          <a:xfrm rot="9367981">
            <a:off x="7500446" y="-64329"/>
            <a:ext cx="1860906" cy="908009"/>
            <a:chOff x="10083475" y="3839575"/>
            <a:chExt cx="1221925" cy="596225"/>
          </a:xfrm>
        </p:grpSpPr>
        <p:sp>
          <p:nvSpPr>
            <p:cNvPr id="1678" name="Google Shape;1678;p116"/>
            <p:cNvSpPr/>
            <p:nvPr/>
          </p:nvSpPr>
          <p:spPr>
            <a:xfrm>
              <a:off x="10144250" y="3839575"/>
              <a:ext cx="1161150" cy="596225"/>
            </a:xfrm>
            <a:custGeom>
              <a:rect b="b" l="l" r="r" t="t"/>
              <a:pathLst>
                <a:path extrusionOk="0" h="23849" w="46446">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6"/>
            <p:cNvSpPr/>
            <p:nvPr/>
          </p:nvSpPr>
          <p:spPr>
            <a:xfrm>
              <a:off x="10083475" y="3891625"/>
              <a:ext cx="1124650" cy="476675"/>
            </a:xfrm>
            <a:custGeom>
              <a:rect b="b" l="l" r="r" t="t"/>
              <a:pathLst>
                <a:path extrusionOk="0" h="19067" w="44986">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0" name="Google Shape;1680;p116"/>
          <p:cNvSpPr txBox="1"/>
          <p:nvPr>
            <p:ph type="title"/>
          </p:nvPr>
        </p:nvSpPr>
        <p:spPr>
          <a:xfrm>
            <a:off x="937700" y="30713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1" name="Google Shape;1681;p116"/>
          <p:cNvSpPr txBox="1"/>
          <p:nvPr>
            <p:ph idx="1" type="subTitle"/>
          </p:nvPr>
        </p:nvSpPr>
        <p:spPr>
          <a:xfrm>
            <a:off x="937700" y="361787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2" name="Google Shape;1682;p116"/>
          <p:cNvSpPr txBox="1"/>
          <p:nvPr>
            <p:ph idx="2" type="title"/>
          </p:nvPr>
        </p:nvSpPr>
        <p:spPr>
          <a:xfrm>
            <a:off x="3484420" y="30713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3" name="Google Shape;1683;p116"/>
          <p:cNvSpPr txBox="1"/>
          <p:nvPr>
            <p:ph idx="3" type="subTitle"/>
          </p:nvPr>
        </p:nvSpPr>
        <p:spPr>
          <a:xfrm>
            <a:off x="3484420" y="361787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4" name="Google Shape;1684;p116"/>
          <p:cNvSpPr txBox="1"/>
          <p:nvPr>
            <p:ph idx="4" type="title"/>
          </p:nvPr>
        </p:nvSpPr>
        <p:spPr>
          <a:xfrm>
            <a:off x="6031147" y="30713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8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5" name="Google Shape;1685;p116"/>
          <p:cNvSpPr txBox="1"/>
          <p:nvPr>
            <p:ph idx="5" type="subTitle"/>
          </p:nvPr>
        </p:nvSpPr>
        <p:spPr>
          <a:xfrm>
            <a:off x="6031147" y="361787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6" name="Google Shape;1686;p116"/>
          <p:cNvSpPr txBox="1"/>
          <p:nvPr>
            <p:ph idx="6"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87" name="Shape 1687"/>
        <p:cNvGrpSpPr/>
        <p:nvPr/>
      </p:nvGrpSpPr>
      <p:grpSpPr>
        <a:xfrm>
          <a:off x="0" y="0"/>
          <a:ext cx="0" cy="0"/>
          <a:chOff x="0" y="0"/>
          <a:chExt cx="0" cy="0"/>
        </a:xfrm>
      </p:grpSpPr>
      <p:sp>
        <p:nvSpPr>
          <p:cNvPr id="1688" name="Google Shape;1688;p117"/>
          <p:cNvSpPr txBox="1"/>
          <p:nvPr>
            <p:ph type="title"/>
          </p:nvPr>
        </p:nvSpPr>
        <p:spPr>
          <a:xfrm>
            <a:off x="2577246" y="1723025"/>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sz="28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sp>
        <p:nvSpPr>
          <p:cNvPr id="1689" name="Google Shape;1689;p117"/>
          <p:cNvSpPr txBox="1"/>
          <p:nvPr>
            <p:ph idx="1" type="subTitle"/>
          </p:nvPr>
        </p:nvSpPr>
        <p:spPr>
          <a:xfrm>
            <a:off x="2577246" y="22047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90" name="Google Shape;1690;p117"/>
          <p:cNvSpPr txBox="1"/>
          <p:nvPr>
            <p:ph idx="2" type="title"/>
          </p:nvPr>
        </p:nvSpPr>
        <p:spPr>
          <a:xfrm>
            <a:off x="4588554" y="1723025"/>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2800"/>
              <a:buNone/>
              <a:defRPr sz="28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sp>
        <p:nvSpPr>
          <p:cNvPr id="1691" name="Google Shape;1691;p117"/>
          <p:cNvSpPr txBox="1"/>
          <p:nvPr>
            <p:ph idx="3" type="subTitle"/>
          </p:nvPr>
        </p:nvSpPr>
        <p:spPr>
          <a:xfrm>
            <a:off x="4588550" y="22047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92" name="Google Shape;1692;p117"/>
          <p:cNvSpPr txBox="1"/>
          <p:nvPr>
            <p:ph idx="4" type="title"/>
          </p:nvPr>
        </p:nvSpPr>
        <p:spPr>
          <a:xfrm>
            <a:off x="2577246" y="3156425"/>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sz="28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sp>
        <p:nvSpPr>
          <p:cNvPr id="1693" name="Google Shape;1693;p117"/>
          <p:cNvSpPr txBox="1"/>
          <p:nvPr>
            <p:ph idx="5" type="subTitle"/>
          </p:nvPr>
        </p:nvSpPr>
        <p:spPr>
          <a:xfrm>
            <a:off x="2577246" y="36381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94" name="Google Shape;1694;p117"/>
          <p:cNvSpPr txBox="1"/>
          <p:nvPr>
            <p:ph idx="6" type="title"/>
          </p:nvPr>
        </p:nvSpPr>
        <p:spPr>
          <a:xfrm>
            <a:off x="4588554" y="3156425"/>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2800"/>
              <a:buNone/>
              <a:defRPr sz="28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sp>
        <p:nvSpPr>
          <p:cNvPr id="1695" name="Google Shape;1695;p117"/>
          <p:cNvSpPr txBox="1"/>
          <p:nvPr>
            <p:ph idx="7" type="subTitle"/>
          </p:nvPr>
        </p:nvSpPr>
        <p:spPr>
          <a:xfrm>
            <a:off x="4588550" y="36381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96" name="Google Shape;1696;p117"/>
          <p:cNvSpPr txBox="1"/>
          <p:nvPr>
            <p:ph idx="8"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7" name="Google Shape;1697;p117"/>
          <p:cNvSpPr/>
          <p:nvPr/>
        </p:nvSpPr>
        <p:spPr>
          <a:xfrm rot="10800000">
            <a:off x="6547023" y="1350946"/>
            <a:ext cx="4199156" cy="3657872"/>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17"/>
          <p:cNvSpPr/>
          <p:nvPr/>
        </p:nvSpPr>
        <p:spPr>
          <a:xfrm rot="177447">
            <a:off x="-1548720" y="1244969"/>
            <a:ext cx="4198719" cy="3657971"/>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17"/>
          <p:cNvSpPr/>
          <p:nvPr/>
        </p:nvSpPr>
        <p:spPr>
          <a:xfrm>
            <a:off x="7791419" y="296490"/>
            <a:ext cx="1090189" cy="439686"/>
          </a:xfrm>
          <a:custGeom>
            <a:rect b="b" l="l" r="r" t="t"/>
            <a:pathLst>
              <a:path extrusionOk="0" h="11156" w="27661">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17"/>
          <p:cNvSpPr/>
          <p:nvPr/>
        </p:nvSpPr>
        <p:spPr>
          <a:xfrm>
            <a:off x="7684438" y="4504054"/>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17"/>
          <p:cNvSpPr/>
          <p:nvPr/>
        </p:nvSpPr>
        <p:spPr>
          <a:xfrm>
            <a:off x="-454799" y="2960039"/>
            <a:ext cx="1196432" cy="439695"/>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4">
    <p:spTree>
      <p:nvGrpSpPr>
        <p:cNvPr id="1702" name="Shape 1702"/>
        <p:cNvGrpSpPr/>
        <p:nvPr/>
      </p:nvGrpSpPr>
      <p:grpSpPr>
        <a:xfrm>
          <a:off x="0" y="0"/>
          <a:ext cx="0" cy="0"/>
          <a:chOff x="0" y="0"/>
          <a:chExt cx="0" cy="0"/>
        </a:xfrm>
      </p:grpSpPr>
      <p:sp>
        <p:nvSpPr>
          <p:cNvPr id="1703" name="Google Shape;1703;p118"/>
          <p:cNvSpPr/>
          <p:nvPr/>
        </p:nvSpPr>
        <p:spPr>
          <a:xfrm flipH="1" rot="-571355">
            <a:off x="8095858" y="-1842671"/>
            <a:ext cx="8041293" cy="7564271"/>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8"/>
          <p:cNvSpPr/>
          <p:nvPr/>
        </p:nvSpPr>
        <p:spPr>
          <a:xfrm rot="326958">
            <a:off x="-7032499" y="-1460909"/>
            <a:ext cx="8041183" cy="7564317"/>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18"/>
          <p:cNvSpPr/>
          <p:nvPr/>
        </p:nvSpPr>
        <p:spPr>
          <a:xfrm rot="874891">
            <a:off x="8295000" y="-489797"/>
            <a:ext cx="1019460" cy="1906897"/>
          </a:xfrm>
          <a:custGeom>
            <a:rect b="b" l="l" r="r" t="t"/>
            <a:pathLst>
              <a:path extrusionOk="0" h="44804" w="23953">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6" name="Google Shape;1706;p118"/>
          <p:cNvGrpSpPr/>
          <p:nvPr/>
        </p:nvGrpSpPr>
        <p:grpSpPr>
          <a:xfrm rot="-1864249">
            <a:off x="-501982" y="-691866"/>
            <a:ext cx="2044656" cy="2158001"/>
            <a:chOff x="-5495613" y="-710869"/>
            <a:chExt cx="2750172" cy="2902627"/>
          </a:xfrm>
        </p:grpSpPr>
        <p:sp>
          <p:nvSpPr>
            <p:cNvPr id="1707" name="Google Shape;1707;p118"/>
            <p:cNvSpPr/>
            <p:nvPr/>
          </p:nvSpPr>
          <p:spPr>
            <a:xfrm rot="-3863972">
              <a:off x="-4554171" y="-427335"/>
              <a:ext cx="1411060" cy="1264278"/>
            </a:xfrm>
            <a:custGeom>
              <a:rect b="b" l="l" r="r" t="t"/>
              <a:pathLst>
                <a:path extrusionOk="0" h="23187" w="25879">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8"/>
            <p:cNvSpPr/>
            <p:nvPr/>
          </p:nvSpPr>
          <p:spPr>
            <a:xfrm rot="-3863972">
              <a:off x="-5125593" y="53001"/>
              <a:ext cx="1611659" cy="340129"/>
            </a:xfrm>
            <a:custGeom>
              <a:rect b="b" l="l" r="r" t="t"/>
              <a:pathLst>
                <a:path extrusionOk="0" h="6238" w="29558">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18"/>
            <p:cNvSpPr/>
            <p:nvPr/>
          </p:nvSpPr>
          <p:spPr>
            <a:xfrm rot="-3863972">
              <a:off x="-5143954" y="-33158"/>
              <a:ext cx="2042354" cy="856538"/>
            </a:xfrm>
            <a:custGeom>
              <a:rect b="b" l="l" r="r" t="t"/>
              <a:pathLst>
                <a:path extrusionOk="0" h="15709" w="37457">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18"/>
            <p:cNvSpPr/>
            <p:nvPr/>
          </p:nvSpPr>
          <p:spPr>
            <a:xfrm rot="-3863972">
              <a:off x="-3872882" y="1033713"/>
              <a:ext cx="921532" cy="1036962"/>
            </a:xfrm>
            <a:custGeom>
              <a:rect b="b" l="l" r="r" t="t"/>
              <a:pathLst>
                <a:path extrusionOk="0" h="19018" w="16901">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18"/>
            <p:cNvSpPr/>
            <p:nvPr/>
          </p:nvSpPr>
          <p:spPr>
            <a:xfrm rot="-3863972">
              <a:off x="-3871558" y="1047472"/>
              <a:ext cx="896669" cy="1022622"/>
            </a:xfrm>
            <a:custGeom>
              <a:rect b="b" l="l" r="r" t="t"/>
              <a:pathLst>
                <a:path extrusionOk="0" h="18755" w="16445">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18"/>
            <p:cNvSpPr/>
            <p:nvPr/>
          </p:nvSpPr>
          <p:spPr>
            <a:xfrm rot="-3863972">
              <a:off x="-4782169" y="1368422"/>
              <a:ext cx="1030910" cy="408613"/>
            </a:xfrm>
            <a:custGeom>
              <a:rect b="b" l="l" r="r" t="t"/>
              <a:pathLst>
                <a:path extrusionOk="0" h="7494" w="18907">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18"/>
            <p:cNvSpPr/>
            <p:nvPr/>
          </p:nvSpPr>
          <p:spPr>
            <a:xfrm rot="-3863972">
              <a:off x="-4685950" y="1521217"/>
              <a:ext cx="1029220" cy="196291"/>
            </a:xfrm>
            <a:custGeom>
              <a:rect b="b" l="l" r="r" t="t"/>
              <a:pathLst>
                <a:path extrusionOk="0" h="3600" w="18876">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18"/>
            <p:cNvSpPr/>
            <p:nvPr/>
          </p:nvSpPr>
          <p:spPr>
            <a:xfrm rot="-3863972">
              <a:off x="-5586968" y="915660"/>
              <a:ext cx="1267931" cy="595852"/>
            </a:xfrm>
            <a:custGeom>
              <a:rect b="b" l="l" r="r" t="t"/>
              <a:pathLst>
                <a:path extrusionOk="0" h="10928" w="23254">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8"/>
            <p:cNvSpPr/>
            <p:nvPr/>
          </p:nvSpPr>
          <p:spPr>
            <a:xfrm rot="-3863972">
              <a:off x="-5533089" y="1002582"/>
              <a:ext cx="1264605" cy="475733"/>
            </a:xfrm>
            <a:custGeom>
              <a:rect b="b" l="l" r="r" t="t"/>
              <a:pathLst>
                <a:path extrusionOk="0" h="8725" w="23193">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6" name="Google Shape;1716;p118"/>
          <p:cNvSpPr/>
          <p:nvPr/>
        </p:nvSpPr>
        <p:spPr>
          <a:xfrm>
            <a:off x="6839007" y="3"/>
            <a:ext cx="1090189" cy="439686"/>
          </a:xfrm>
          <a:custGeom>
            <a:rect b="b" l="l" r="r" t="t"/>
            <a:pathLst>
              <a:path extrusionOk="0" h="11156" w="27661">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18"/>
          <p:cNvSpPr/>
          <p:nvPr/>
        </p:nvSpPr>
        <p:spPr>
          <a:xfrm>
            <a:off x="7929200" y="4468929"/>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8"/>
          <p:cNvSpPr/>
          <p:nvPr/>
        </p:nvSpPr>
        <p:spPr>
          <a:xfrm>
            <a:off x="-77862" y="4627301"/>
            <a:ext cx="1196432" cy="439695"/>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18"/>
          <p:cNvSpPr txBox="1"/>
          <p:nvPr>
            <p:ph type="title"/>
          </p:nvPr>
        </p:nvSpPr>
        <p:spPr>
          <a:xfrm>
            <a:off x="717575" y="1573548"/>
            <a:ext cx="2374200" cy="7320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2"/>
              </a:buClr>
              <a:buSzPts val="2800"/>
              <a:buNone/>
              <a:defRPr sz="28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sp>
        <p:nvSpPr>
          <p:cNvPr id="1720" name="Google Shape;1720;p118"/>
          <p:cNvSpPr txBox="1"/>
          <p:nvPr>
            <p:ph idx="1" type="subTitle"/>
          </p:nvPr>
        </p:nvSpPr>
        <p:spPr>
          <a:xfrm>
            <a:off x="717581" y="2364381"/>
            <a:ext cx="2374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21" name="Google Shape;1721;p118"/>
          <p:cNvSpPr txBox="1"/>
          <p:nvPr>
            <p:ph idx="2" type="title"/>
          </p:nvPr>
        </p:nvSpPr>
        <p:spPr>
          <a:xfrm>
            <a:off x="3384899" y="1573548"/>
            <a:ext cx="2374200" cy="7320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2"/>
              </a:buClr>
              <a:buSzPts val="2800"/>
              <a:buNone/>
              <a:defRPr sz="28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sp>
        <p:nvSpPr>
          <p:cNvPr id="1722" name="Google Shape;1722;p118"/>
          <p:cNvSpPr txBox="1"/>
          <p:nvPr>
            <p:ph idx="3" type="subTitle"/>
          </p:nvPr>
        </p:nvSpPr>
        <p:spPr>
          <a:xfrm>
            <a:off x="3384901" y="2364381"/>
            <a:ext cx="2374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23" name="Google Shape;1723;p118"/>
          <p:cNvSpPr txBox="1"/>
          <p:nvPr>
            <p:ph idx="4" type="title"/>
          </p:nvPr>
        </p:nvSpPr>
        <p:spPr>
          <a:xfrm>
            <a:off x="717575" y="3284673"/>
            <a:ext cx="2374200" cy="7320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2"/>
              </a:buClr>
              <a:buSzPts val="2800"/>
              <a:buNone/>
              <a:defRPr sz="28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sp>
        <p:nvSpPr>
          <p:cNvPr id="1724" name="Google Shape;1724;p118"/>
          <p:cNvSpPr txBox="1"/>
          <p:nvPr>
            <p:ph idx="5" type="subTitle"/>
          </p:nvPr>
        </p:nvSpPr>
        <p:spPr>
          <a:xfrm>
            <a:off x="717581" y="4083775"/>
            <a:ext cx="2374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25" name="Google Shape;1725;p118"/>
          <p:cNvSpPr txBox="1"/>
          <p:nvPr>
            <p:ph idx="6" type="title"/>
          </p:nvPr>
        </p:nvSpPr>
        <p:spPr>
          <a:xfrm>
            <a:off x="3384899" y="3284673"/>
            <a:ext cx="2374200" cy="7320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2"/>
              </a:buClr>
              <a:buSzPts val="2800"/>
              <a:buNone/>
              <a:defRPr sz="28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sp>
        <p:nvSpPr>
          <p:cNvPr id="1726" name="Google Shape;1726;p118"/>
          <p:cNvSpPr txBox="1"/>
          <p:nvPr>
            <p:ph idx="7" type="subTitle"/>
          </p:nvPr>
        </p:nvSpPr>
        <p:spPr>
          <a:xfrm>
            <a:off x="3384901" y="4083775"/>
            <a:ext cx="2374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27" name="Google Shape;1727;p118"/>
          <p:cNvSpPr txBox="1"/>
          <p:nvPr>
            <p:ph idx="8" type="title"/>
          </p:nvPr>
        </p:nvSpPr>
        <p:spPr>
          <a:xfrm>
            <a:off x="6052221" y="1573548"/>
            <a:ext cx="2374200" cy="7320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2"/>
              </a:buClr>
              <a:buSzPts val="2800"/>
              <a:buNone/>
              <a:defRPr sz="28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sp>
        <p:nvSpPr>
          <p:cNvPr id="1728" name="Google Shape;1728;p118"/>
          <p:cNvSpPr txBox="1"/>
          <p:nvPr>
            <p:ph idx="9" type="subTitle"/>
          </p:nvPr>
        </p:nvSpPr>
        <p:spPr>
          <a:xfrm>
            <a:off x="6052219" y="2364381"/>
            <a:ext cx="2374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29" name="Google Shape;1729;p118"/>
          <p:cNvSpPr txBox="1"/>
          <p:nvPr>
            <p:ph idx="13" type="title"/>
          </p:nvPr>
        </p:nvSpPr>
        <p:spPr>
          <a:xfrm>
            <a:off x="6052221" y="3284673"/>
            <a:ext cx="2374200" cy="7320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2"/>
              </a:buClr>
              <a:buSzPts val="2800"/>
              <a:buNone/>
              <a:defRPr sz="2800">
                <a:solidFill>
                  <a:schemeClr val="dk2"/>
                </a:solidFill>
              </a:defRPr>
            </a:lvl1pPr>
            <a:lvl2pPr lvl="1" rtl="0" algn="ctr">
              <a:spcBef>
                <a:spcPts val="0"/>
              </a:spcBef>
              <a:spcAft>
                <a:spcPts val="0"/>
              </a:spcAft>
              <a:buClr>
                <a:schemeClr val="dk2"/>
              </a:buClr>
              <a:buSzPts val="2800"/>
              <a:buNone/>
              <a:defRPr>
                <a:solidFill>
                  <a:schemeClr val="dk2"/>
                </a:solidFill>
              </a:defRPr>
            </a:lvl2pPr>
            <a:lvl3pPr lvl="2" rtl="0" algn="ctr">
              <a:spcBef>
                <a:spcPts val="0"/>
              </a:spcBef>
              <a:spcAft>
                <a:spcPts val="0"/>
              </a:spcAft>
              <a:buClr>
                <a:schemeClr val="dk2"/>
              </a:buClr>
              <a:buSzPts val="2800"/>
              <a:buNone/>
              <a:defRPr>
                <a:solidFill>
                  <a:schemeClr val="dk2"/>
                </a:solidFill>
              </a:defRPr>
            </a:lvl3pPr>
            <a:lvl4pPr lvl="3" rtl="0" algn="ctr">
              <a:spcBef>
                <a:spcPts val="0"/>
              </a:spcBef>
              <a:spcAft>
                <a:spcPts val="0"/>
              </a:spcAft>
              <a:buClr>
                <a:schemeClr val="dk2"/>
              </a:buClr>
              <a:buSzPts val="2800"/>
              <a:buNone/>
              <a:defRPr>
                <a:solidFill>
                  <a:schemeClr val="dk2"/>
                </a:solidFill>
              </a:defRPr>
            </a:lvl4pPr>
            <a:lvl5pPr lvl="4" rtl="0" algn="ctr">
              <a:spcBef>
                <a:spcPts val="0"/>
              </a:spcBef>
              <a:spcAft>
                <a:spcPts val="0"/>
              </a:spcAft>
              <a:buClr>
                <a:schemeClr val="dk2"/>
              </a:buClr>
              <a:buSzPts val="2800"/>
              <a:buNone/>
              <a:defRPr>
                <a:solidFill>
                  <a:schemeClr val="dk2"/>
                </a:solidFill>
              </a:defRPr>
            </a:lvl5pPr>
            <a:lvl6pPr lvl="5" rtl="0" algn="ctr">
              <a:spcBef>
                <a:spcPts val="0"/>
              </a:spcBef>
              <a:spcAft>
                <a:spcPts val="0"/>
              </a:spcAft>
              <a:buClr>
                <a:schemeClr val="dk2"/>
              </a:buClr>
              <a:buSzPts val="2800"/>
              <a:buNone/>
              <a:defRPr>
                <a:solidFill>
                  <a:schemeClr val="dk2"/>
                </a:solidFill>
              </a:defRPr>
            </a:lvl6pPr>
            <a:lvl7pPr lvl="6" rtl="0" algn="ctr">
              <a:spcBef>
                <a:spcPts val="0"/>
              </a:spcBef>
              <a:spcAft>
                <a:spcPts val="0"/>
              </a:spcAft>
              <a:buClr>
                <a:schemeClr val="dk2"/>
              </a:buClr>
              <a:buSzPts val="2800"/>
              <a:buNone/>
              <a:defRPr>
                <a:solidFill>
                  <a:schemeClr val="dk2"/>
                </a:solidFill>
              </a:defRPr>
            </a:lvl7pPr>
            <a:lvl8pPr lvl="7" rtl="0" algn="ctr">
              <a:spcBef>
                <a:spcPts val="0"/>
              </a:spcBef>
              <a:spcAft>
                <a:spcPts val="0"/>
              </a:spcAft>
              <a:buClr>
                <a:schemeClr val="dk2"/>
              </a:buClr>
              <a:buSzPts val="2800"/>
              <a:buNone/>
              <a:defRPr>
                <a:solidFill>
                  <a:schemeClr val="dk2"/>
                </a:solidFill>
              </a:defRPr>
            </a:lvl8pPr>
            <a:lvl9pPr lvl="8" rtl="0" algn="ctr">
              <a:spcBef>
                <a:spcPts val="0"/>
              </a:spcBef>
              <a:spcAft>
                <a:spcPts val="0"/>
              </a:spcAft>
              <a:buClr>
                <a:schemeClr val="dk2"/>
              </a:buClr>
              <a:buSzPts val="2800"/>
              <a:buNone/>
              <a:defRPr>
                <a:solidFill>
                  <a:schemeClr val="dk2"/>
                </a:solidFill>
              </a:defRPr>
            </a:lvl9pPr>
          </a:lstStyle>
          <a:p/>
        </p:txBody>
      </p:sp>
      <p:sp>
        <p:nvSpPr>
          <p:cNvPr id="1730" name="Google Shape;1730;p118"/>
          <p:cNvSpPr txBox="1"/>
          <p:nvPr>
            <p:ph idx="14" type="subTitle"/>
          </p:nvPr>
        </p:nvSpPr>
        <p:spPr>
          <a:xfrm>
            <a:off x="6052219" y="4083775"/>
            <a:ext cx="2374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31" name="Google Shape;1731;p118"/>
          <p:cNvSpPr txBox="1"/>
          <p:nvPr>
            <p:ph idx="15"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1732" name="Shape 1732"/>
        <p:cNvGrpSpPr/>
        <p:nvPr/>
      </p:nvGrpSpPr>
      <p:grpSpPr>
        <a:xfrm>
          <a:off x="0" y="0"/>
          <a:ext cx="0" cy="0"/>
          <a:chOff x="0" y="0"/>
          <a:chExt cx="0" cy="0"/>
        </a:xfrm>
      </p:grpSpPr>
      <p:sp>
        <p:nvSpPr>
          <p:cNvPr id="1733" name="Google Shape;1733;p119"/>
          <p:cNvSpPr/>
          <p:nvPr/>
        </p:nvSpPr>
        <p:spPr>
          <a:xfrm rot="1652765">
            <a:off x="-2104067" y="-2391577"/>
            <a:ext cx="8041471" cy="7564565"/>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4" name="Google Shape;1734;p119"/>
          <p:cNvGrpSpPr/>
          <p:nvPr/>
        </p:nvGrpSpPr>
        <p:grpSpPr>
          <a:xfrm rot="-3863970">
            <a:off x="5793810" y="-1644513"/>
            <a:ext cx="3881555" cy="4549437"/>
            <a:chOff x="9395708" y="-2591285"/>
            <a:chExt cx="2431070" cy="2849374"/>
          </a:xfrm>
        </p:grpSpPr>
        <p:sp>
          <p:nvSpPr>
            <p:cNvPr id="1735" name="Google Shape;1735;p119"/>
            <p:cNvSpPr/>
            <p:nvPr/>
          </p:nvSpPr>
          <p:spPr>
            <a:xfrm>
              <a:off x="10858250" y="-1271968"/>
              <a:ext cx="817995" cy="1530057"/>
            </a:xfrm>
            <a:custGeom>
              <a:rect b="b" l="l" r="r" t="t"/>
              <a:pathLst>
                <a:path extrusionOk="0" h="44804" w="23953">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9"/>
            <p:cNvSpPr/>
            <p:nvPr/>
          </p:nvSpPr>
          <p:spPr>
            <a:xfrm>
              <a:off x="10174225" y="-1747439"/>
              <a:ext cx="1086653" cy="1304872"/>
            </a:xfrm>
            <a:custGeom>
              <a:rect b="b" l="l" r="r" t="t"/>
              <a:pathLst>
                <a:path extrusionOk="0" h="38210" w="3182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19"/>
            <p:cNvSpPr/>
            <p:nvPr/>
          </p:nvSpPr>
          <p:spPr>
            <a:xfrm>
              <a:off x="9732017" y="-1907158"/>
              <a:ext cx="1471694" cy="849276"/>
            </a:xfrm>
            <a:custGeom>
              <a:rect b="b" l="l" r="r" t="t"/>
              <a:pathLst>
                <a:path extrusionOk="0" h="24869" w="43095">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19"/>
            <p:cNvSpPr/>
            <p:nvPr/>
          </p:nvSpPr>
          <p:spPr>
            <a:xfrm>
              <a:off x="9796390" y="-2591285"/>
              <a:ext cx="997556" cy="987994"/>
            </a:xfrm>
            <a:custGeom>
              <a:rect b="b" l="l" r="r" t="t"/>
              <a:pathLst>
                <a:path extrusionOk="0" h="28931" w="29211">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19"/>
            <p:cNvSpPr/>
            <p:nvPr/>
          </p:nvSpPr>
          <p:spPr>
            <a:xfrm>
              <a:off x="9881492" y="-2546481"/>
              <a:ext cx="834592" cy="993492"/>
            </a:xfrm>
            <a:custGeom>
              <a:rect b="b" l="l" r="r" t="t"/>
              <a:pathLst>
                <a:path extrusionOk="0" h="29092" w="24439">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19"/>
            <p:cNvSpPr/>
            <p:nvPr/>
          </p:nvSpPr>
          <p:spPr>
            <a:xfrm>
              <a:off x="11255312" y="-1380975"/>
              <a:ext cx="281908" cy="365678"/>
            </a:xfrm>
            <a:custGeom>
              <a:rect b="b" l="l" r="r" t="t"/>
              <a:pathLst>
                <a:path extrusionOk="0" h="10708" w="8255">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9"/>
            <p:cNvSpPr/>
            <p:nvPr/>
          </p:nvSpPr>
          <p:spPr>
            <a:xfrm>
              <a:off x="11331603" y="-1121469"/>
              <a:ext cx="98625" cy="93469"/>
            </a:xfrm>
            <a:custGeom>
              <a:rect b="b" l="l" r="r" t="t"/>
              <a:pathLst>
                <a:path extrusionOk="0" h="2737" w="2888">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19"/>
            <p:cNvSpPr/>
            <p:nvPr/>
          </p:nvSpPr>
          <p:spPr>
            <a:xfrm>
              <a:off x="11379345" y="-1099101"/>
              <a:ext cx="447433" cy="219277"/>
            </a:xfrm>
            <a:custGeom>
              <a:rect b="b" l="l" r="r" t="t"/>
              <a:pathLst>
                <a:path extrusionOk="0" h="6421" w="13102">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19"/>
            <p:cNvSpPr/>
            <p:nvPr/>
          </p:nvSpPr>
          <p:spPr>
            <a:xfrm>
              <a:off x="11381428" y="-1099101"/>
              <a:ext cx="445350" cy="181132"/>
            </a:xfrm>
            <a:custGeom>
              <a:rect b="b" l="l" r="r" t="t"/>
              <a:pathLst>
                <a:path extrusionOk="0" h="5304" w="13041">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19"/>
            <p:cNvSpPr/>
            <p:nvPr/>
          </p:nvSpPr>
          <p:spPr>
            <a:xfrm>
              <a:off x="10552061" y="-2065785"/>
              <a:ext cx="417381" cy="488926"/>
            </a:xfrm>
            <a:custGeom>
              <a:rect b="b" l="l" r="r" t="t"/>
              <a:pathLst>
                <a:path extrusionOk="0" h="14317" w="12222">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19"/>
            <p:cNvSpPr/>
            <p:nvPr/>
          </p:nvSpPr>
          <p:spPr>
            <a:xfrm>
              <a:off x="10659565" y="-1446304"/>
              <a:ext cx="489916" cy="1008893"/>
            </a:xfrm>
            <a:custGeom>
              <a:rect b="b" l="l" r="r" t="t"/>
              <a:pathLst>
                <a:path extrusionOk="0" h="29543" w="14346">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9"/>
            <p:cNvSpPr/>
            <p:nvPr/>
          </p:nvSpPr>
          <p:spPr>
            <a:xfrm>
              <a:off x="10655843" y="-564039"/>
              <a:ext cx="114232" cy="122496"/>
            </a:xfrm>
            <a:custGeom>
              <a:rect b="b" l="l" r="r" t="t"/>
              <a:pathLst>
                <a:path extrusionOk="0" h="3587" w="3345">
                  <a:moveTo>
                    <a:pt x="3344" y="0"/>
                  </a:moveTo>
                  <a:lnTo>
                    <a:pt x="1" y="2979"/>
                  </a:lnTo>
                  <a:lnTo>
                    <a:pt x="2220" y="3587"/>
                  </a:lnTo>
                  <a:lnTo>
                    <a:pt x="3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9"/>
            <p:cNvSpPr/>
            <p:nvPr/>
          </p:nvSpPr>
          <p:spPr>
            <a:xfrm>
              <a:off x="10361060" y="-522547"/>
              <a:ext cx="402765" cy="548551"/>
            </a:xfrm>
            <a:custGeom>
              <a:rect b="b" l="l" r="r" t="t"/>
              <a:pathLst>
                <a:path extrusionOk="0" h="16063" w="11794">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19"/>
            <p:cNvSpPr/>
            <p:nvPr/>
          </p:nvSpPr>
          <p:spPr>
            <a:xfrm>
              <a:off x="10361060" y="-521488"/>
              <a:ext cx="378894" cy="543941"/>
            </a:xfrm>
            <a:custGeom>
              <a:rect b="b" l="l" r="r" t="t"/>
              <a:pathLst>
                <a:path extrusionOk="0" h="15928" w="11095">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19"/>
            <p:cNvSpPr/>
            <p:nvPr/>
          </p:nvSpPr>
          <p:spPr>
            <a:xfrm>
              <a:off x="11056525" y="-1102789"/>
              <a:ext cx="86195" cy="120447"/>
            </a:xfrm>
            <a:custGeom>
              <a:rect b="b" l="l" r="r" t="t"/>
              <a:pathLst>
                <a:path extrusionOk="0" h="3527" w="2524">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9"/>
            <p:cNvSpPr/>
            <p:nvPr/>
          </p:nvSpPr>
          <p:spPr>
            <a:xfrm>
              <a:off x="10561384" y="-1633207"/>
              <a:ext cx="137044" cy="59216"/>
            </a:xfrm>
            <a:custGeom>
              <a:rect b="b" l="l" r="r" t="t"/>
              <a:pathLst>
                <a:path extrusionOk="0" h="1734" w="4013">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19"/>
            <p:cNvSpPr/>
            <p:nvPr/>
          </p:nvSpPr>
          <p:spPr>
            <a:xfrm>
              <a:off x="10617458" y="-1816934"/>
              <a:ext cx="65431" cy="88278"/>
            </a:xfrm>
            <a:custGeom>
              <a:rect b="b" l="l" r="r" t="t"/>
              <a:pathLst>
                <a:path extrusionOk="0" h="2585" w="1916">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19"/>
            <p:cNvSpPr/>
            <p:nvPr/>
          </p:nvSpPr>
          <p:spPr>
            <a:xfrm>
              <a:off x="10879013" y="-1062287"/>
              <a:ext cx="381012" cy="825235"/>
            </a:xfrm>
            <a:custGeom>
              <a:rect b="b" l="l" r="r" t="t"/>
              <a:pathLst>
                <a:path extrusionOk="0" h="24165" w="11157">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19"/>
            <p:cNvSpPr/>
            <p:nvPr/>
          </p:nvSpPr>
          <p:spPr>
            <a:xfrm>
              <a:off x="10880072" y="-1060204"/>
              <a:ext cx="222146" cy="823152"/>
            </a:xfrm>
            <a:custGeom>
              <a:rect b="b" l="l" r="r" t="t"/>
              <a:pathLst>
                <a:path extrusionOk="0" h="24104" w="6505">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19"/>
            <p:cNvSpPr/>
            <p:nvPr/>
          </p:nvSpPr>
          <p:spPr>
            <a:xfrm>
              <a:off x="10510535" y="-2459876"/>
              <a:ext cx="323879" cy="700075"/>
            </a:xfrm>
            <a:custGeom>
              <a:rect b="b" l="l" r="r" t="t"/>
              <a:pathLst>
                <a:path extrusionOk="0" h="20500" w="9484">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19"/>
            <p:cNvSpPr/>
            <p:nvPr/>
          </p:nvSpPr>
          <p:spPr>
            <a:xfrm>
              <a:off x="10660009" y="-2459876"/>
              <a:ext cx="174404" cy="697992"/>
            </a:xfrm>
            <a:custGeom>
              <a:rect b="b" l="l" r="r" t="t"/>
              <a:pathLst>
                <a:path extrusionOk="0" h="20439" w="5107">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19"/>
            <p:cNvSpPr/>
            <p:nvPr/>
          </p:nvSpPr>
          <p:spPr>
            <a:xfrm>
              <a:off x="9994630" y="-1846201"/>
              <a:ext cx="619720" cy="286894"/>
            </a:xfrm>
            <a:custGeom>
              <a:rect b="b" l="l" r="r" t="t"/>
              <a:pathLst>
                <a:path extrusionOk="0" h="8401" w="18147">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19"/>
            <p:cNvSpPr/>
            <p:nvPr/>
          </p:nvSpPr>
          <p:spPr>
            <a:xfrm>
              <a:off x="9994630" y="-1784765"/>
              <a:ext cx="617671" cy="225492"/>
            </a:xfrm>
            <a:custGeom>
              <a:rect b="b" l="l" r="r" t="t"/>
              <a:pathLst>
                <a:path extrusionOk="0" h="6603" w="18087">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19"/>
            <p:cNvSpPr/>
            <p:nvPr/>
          </p:nvSpPr>
          <p:spPr>
            <a:xfrm>
              <a:off x="10219542" y="-1494524"/>
              <a:ext cx="883768" cy="791836"/>
            </a:xfrm>
            <a:custGeom>
              <a:rect b="b" l="l" r="r" t="t"/>
              <a:pathLst>
                <a:path extrusionOk="0" h="23187" w="25879">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19"/>
            <p:cNvSpPr/>
            <p:nvPr/>
          </p:nvSpPr>
          <p:spPr>
            <a:xfrm>
              <a:off x="10018911" y="-1466282"/>
              <a:ext cx="1009406" cy="213028"/>
            </a:xfrm>
            <a:custGeom>
              <a:rect b="b" l="l" r="r" t="t"/>
              <a:pathLst>
                <a:path extrusionOk="0" h="6238" w="29558">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19"/>
            <p:cNvSpPr/>
            <p:nvPr/>
          </p:nvSpPr>
          <p:spPr>
            <a:xfrm>
              <a:off x="9840170" y="-1470175"/>
              <a:ext cx="1279157" cy="536462"/>
            </a:xfrm>
            <a:custGeom>
              <a:rect b="b" l="l" r="r" t="t"/>
              <a:pathLst>
                <a:path extrusionOk="0" h="15709" w="37457">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19"/>
            <p:cNvSpPr/>
            <p:nvPr/>
          </p:nvSpPr>
          <p:spPr>
            <a:xfrm>
              <a:off x="9729934" y="-812139"/>
              <a:ext cx="577169" cy="649465"/>
            </a:xfrm>
            <a:custGeom>
              <a:rect b="b" l="l" r="r" t="t"/>
              <a:pathLst>
                <a:path extrusionOk="0" h="19018" w="16901">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9"/>
            <p:cNvSpPr/>
            <p:nvPr/>
          </p:nvSpPr>
          <p:spPr>
            <a:xfrm>
              <a:off x="9730992" y="-812139"/>
              <a:ext cx="561597" cy="640483"/>
            </a:xfrm>
            <a:custGeom>
              <a:rect b="b" l="l" r="r" t="t"/>
              <a:pathLst>
                <a:path extrusionOk="0" h="18755" w="16445">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19"/>
            <p:cNvSpPr/>
            <p:nvPr/>
          </p:nvSpPr>
          <p:spPr>
            <a:xfrm>
              <a:off x="9452807" y="-1092510"/>
              <a:ext cx="645674" cy="255920"/>
            </a:xfrm>
            <a:custGeom>
              <a:rect b="b" l="l" r="r" t="t"/>
              <a:pathLst>
                <a:path extrusionOk="0" h="7494" w="18907">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9"/>
            <p:cNvSpPr/>
            <p:nvPr/>
          </p:nvSpPr>
          <p:spPr>
            <a:xfrm>
              <a:off x="9452807" y="-959530"/>
              <a:ext cx="644615" cy="122940"/>
            </a:xfrm>
            <a:custGeom>
              <a:rect b="b" l="l" r="r" t="t"/>
              <a:pathLst>
                <a:path extrusionOk="0" h="3600" w="18876">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19"/>
            <p:cNvSpPr/>
            <p:nvPr/>
          </p:nvSpPr>
          <p:spPr>
            <a:xfrm>
              <a:off x="9395708" y="-1635973"/>
              <a:ext cx="794124" cy="373191"/>
            </a:xfrm>
            <a:custGeom>
              <a:rect b="b" l="l" r="r" t="t"/>
              <a:pathLst>
                <a:path extrusionOk="0" h="10928" w="23254">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19"/>
            <p:cNvSpPr/>
            <p:nvPr/>
          </p:nvSpPr>
          <p:spPr>
            <a:xfrm>
              <a:off x="9395708" y="-1561595"/>
              <a:ext cx="792041" cy="297959"/>
            </a:xfrm>
            <a:custGeom>
              <a:rect b="b" l="l" r="r" t="t"/>
              <a:pathLst>
                <a:path extrusionOk="0" h="8725" w="23193">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7" name="Google Shape;1767;p119"/>
          <p:cNvSpPr/>
          <p:nvPr/>
        </p:nvSpPr>
        <p:spPr>
          <a:xfrm>
            <a:off x="131088" y="255399"/>
            <a:ext cx="980350" cy="360308"/>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19"/>
          <p:cNvSpPr txBox="1"/>
          <p:nvPr>
            <p:ph type="ctrTitle"/>
          </p:nvPr>
        </p:nvSpPr>
        <p:spPr>
          <a:xfrm>
            <a:off x="713225" y="564025"/>
            <a:ext cx="3858900" cy="80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7000">
                <a:latin typeface="Cairo"/>
                <a:ea typeface="Cairo"/>
                <a:cs typeface="Cairo"/>
                <a:sym typeface="Cairo"/>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69" name="Google Shape;1769;p119"/>
          <p:cNvSpPr txBox="1"/>
          <p:nvPr>
            <p:ph idx="1" type="subTitle"/>
          </p:nvPr>
        </p:nvSpPr>
        <p:spPr>
          <a:xfrm>
            <a:off x="816670" y="1538725"/>
            <a:ext cx="3630300" cy="15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solidFill>
                  <a:schemeClr val="lt2"/>
                </a:solidFill>
                <a:latin typeface="Oxygen"/>
                <a:ea typeface="Oxygen"/>
                <a:cs typeface="Oxygen"/>
                <a:sym typeface="Oxygen"/>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0" name="Google Shape;1770;p119"/>
          <p:cNvSpPr txBox="1"/>
          <p:nvPr/>
        </p:nvSpPr>
        <p:spPr>
          <a:xfrm>
            <a:off x="4830900" y="3311150"/>
            <a:ext cx="3427200" cy="905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300">
                <a:solidFill>
                  <a:schemeClr val="lt2"/>
                </a:solidFill>
                <a:latin typeface="Oxygen"/>
                <a:ea typeface="Oxygen"/>
                <a:cs typeface="Oxygen"/>
                <a:sym typeface="Oxygen"/>
              </a:rPr>
              <a:t>CREDITS: This presentation template was created by </a:t>
            </a:r>
            <a:r>
              <a:rPr b="1" lang="en" sz="1300">
                <a:solidFill>
                  <a:schemeClr val="lt2"/>
                </a:solidFill>
                <a:uFill>
                  <a:noFill/>
                </a:uFill>
                <a:latin typeface="Oxygen"/>
                <a:ea typeface="Oxygen"/>
                <a:cs typeface="Oxygen"/>
                <a:sym typeface="Oxygen"/>
                <a:hlinkClick r:id="rId2">
                  <a:extLst>
                    <a:ext uri="{A12FA001-AC4F-418D-AE19-62706E023703}">
                      <ahyp:hlinkClr val="tx"/>
                    </a:ext>
                  </a:extLst>
                </a:hlinkClick>
              </a:rPr>
              <a:t>Slidesgo</a:t>
            </a:r>
            <a:r>
              <a:rPr lang="en" sz="1300">
                <a:solidFill>
                  <a:schemeClr val="lt2"/>
                </a:solidFill>
                <a:latin typeface="Oxygen"/>
                <a:ea typeface="Oxygen"/>
                <a:cs typeface="Oxygen"/>
                <a:sym typeface="Oxygen"/>
              </a:rPr>
              <a:t>, including icons by </a:t>
            </a:r>
            <a:r>
              <a:rPr b="1" lang="en" sz="1300">
                <a:solidFill>
                  <a:schemeClr val="lt2"/>
                </a:solidFill>
                <a:uFill>
                  <a:noFill/>
                </a:uFill>
                <a:latin typeface="Oxygen"/>
                <a:ea typeface="Oxygen"/>
                <a:cs typeface="Oxygen"/>
                <a:sym typeface="Oxygen"/>
                <a:hlinkClick r:id="rId3">
                  <a:extLst>
                    <a:ext uri="{A12FA001-AC4F-418D-AE19-62706E023703}">
                      <ahyp:hlinkClr val="tx"/>
                    </a:ext>
                  </a:extLst>
                </a:hlinkClick>
              </a:rPr>
              <a:t>Flaticon</a:t>
            </a:r>
            <a:r>
              <a:rPr b="1" lang="en" sz="1300">
                <a:solidFill>
                  <a:schemeClr val="lt2"/>
                </a:solidFill>
                <a:latin typeface="Oxygen"/>
                <a:ea typeface="Oxygen"/>
                <a:cs typeface="Oxygen"/>
                <a:sym typeface="Oxygen"/>
              </a:rPr>
              <a:t> </a:t>
            </a:r>
            <a:r>
              <a:rPr lang="en" sz="1300">
                <a:solidFill>
                  <a:schemeClr val="lt2"/>
                </a:solidFill>
                <a:latin typeface="Oxygen"/>
                <a:ea typeface="Oxygen"/>
                <a:cs typeface="Oxygen"/>
                <a:sym typeface="Oxygen"/>
              </a:rPr>
              <a:t>and infographics &amp; images by </a:t>
            </a:r>
            <a:r>
              <a:rPr b="1" lang="en" sz="1300">
                <a:solidFill>
                  <a:schemeClr val="lt2"/>
                </a:solidFill>
                <a:uFill>
                  <a:noFill/>
                </a:uFill>
                <a:latin typeface="Oxygen"/>
                <a:ea typeface="Oxygen"/>
                <a:cs typeface="Oxygen"/>
                <a:sym typeface="Oxygen"/>
                <a:hlinkClick r:id="rId4">
                  <a:extLst>
                    <a:ext uri="{A12FA001-AC4F-418D-AE19-62706E023703}">
                      <ahyp:hlinkClr val="tx"/>
                    </a:ext>
                  </a:extLst>
                </a:hlinkClick>
              </a:rPr>
              <a:t>Freepik</a:t>
            </a:r>
            <a:r>
              <a:rPr b="1" lang="en" sz="1300">
                <a:solidFill>
                  <a:schemeClr val="lt2"/>
                </a:solidFill>
                <a:latin typeface="Oxygen"/>
                <a:ea typeface="Oxygen"/>
                <a:cs typeface="Oxygen"/>
                <a:sym typeface="Oxygen"/>
              </a:rPr>
              <a:t> </a:t>
            </a:r>
            <a:r>
              <a:rPr lang="en" sz="1300">
                <a:solidFill>
                  <a:schemeClr val="lt2"/>
                </a:solidFill>
                <a:latin typeface="Oxygen"/>
                <a:ea typeface="Oxygen"/>
                <a:cs typeface="Oxygen"/>
                <a:sym typeface="Oxygen"/>
              </a:rPr>
              <a:t>and illustrations by </a:t>
            </a:r>
            <a:r>
              <a:rPr b="1" lang="en" sz="1300">
                <a:solidFill>
                  <a:schemeClr val="lt2"/>
                </a:solidFill>
                <a:uFill>
                  <a:noFill/>
                </a:uFill>
                <a:latin typeface="Oxygen"/>
                <a:ea typeface="Oxygen"/>
                <a:cs typeface="Oxygen"/>
                <a:sym typeface="Oxygen"/>
                <a:hlinkClick r:id="rId5">
                  <a:extLst>
                    <a:ext uri="{A12FA001-AC4F-418D-AE19-62706E023703}">
                      <ahyp:hlinkClr val="tx"/>
                    </a:ext>
                  </a:extLst>
                </a:hlinkClick>
              </a:rPr>
              <a:t>Storyset</a:t>
            </a:r>
            <a:endParaRPr b="1" sz="1300">
              <a:solidFill>
                <a:schemeClr val="lt2"/>
              </a:solidFill>
              <a:latin typeface="Oxygen"/>
              <a:ea typeface="Oxygen"/>
              <a:cs typeface="Oxygen"/>
              <a:sym typeface="Oxygen"/>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3">
    <p:spTree>
      <p:nvGrpSpPr>
        <p:cNvPr id="1771" name="Shape 1771"/>
        <p:cNvGrpSpPr/>
        <p:nvPr/>
      </p:nvGrpSpPr>
      <p:grpSpPr>
        <a:xfrm>
          <a:off x="0" y="0"/>
          <a:ext cx="0" cy="0"/>
          <a:chOff x="0" y="0"/>
          <a:chExt cx="0" cy="0"/>
        </a:xfrm>
      </p:grpSpPr>
      <p:sp>
        <p:nvSpPr>
          <p:cNvPr id="1772" name="Google Shape;1772;p120"/>
          <p:cNvSpPr/>
          <p:nvPr/>
        </p:nvSpPr>
        <p:spPr>
          <a:xfrm flipH="1" rot="9305235">
            <a:off x="-6488070" y="332763"/>
            <a:ext cx="8041299" cy="7564157"/>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0"/>
          <p:cNvSpPr/>
          <p:nvPr/>
        </p:nvSpPr>
        <p:spPr>
          <a:xfrm flipH="1" rot="-10240142">
            <a:off x="7725884" y="-1082749"/>
            <a:ext cx="8041310" cy="7564226"/>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0"/>
          <p:cNvSpPr/>
          <p:nvPr/>
        </p:nvSpPr>
        <p:spPr>
          <a:xfrm flipH="1">
            <a:off x="8349275" y="78896"/>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20"/>
          <p:cNvSpPr/>
          <p:nvPr/>
        </p:nvSpPr>
        <p:spPr>
          <a:xfrm flipH="1">
            <a:off x="19042" y="4640474"/>
            <a:ext cx="1196432" cy="439695"/>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20"/>
          <p:cNvSpPr/>
          <p:nvPr/>
        </p:nvSpPr>
        <p:spPr>
          <a:xfrm flipH="1" rot="-2057926">
            <a:off x="-371012" y="-134976"/>
            <a:ext cx="1976552" cy="1188510"/>
          </a:xfrm>
          <a:custGeom>
            <a:rect b="b" l="l" r="r" t="t"/>
            <a:pathLst>
              <a:path extrusionOk="0" h="26277" w="4370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7" name="Google Shape;1777;p120"/>
          <p:cNvGrpSpPr/>
          <p:nvPr/>
        </p:nvGrpSpPr>
        <p:grpSpPr>
          <a:xfrm flipH="1" rot="1432019">
            <a:off x="7519496" y="4214903"/>
            <a:ext cx="1860906" cy="908009"/>
            <a:chOff x="10083475" y="3839575"/>
            <a:chExt cx="1221925" cy="596225"/>
          </a:xfrm>
        </p:grpSpPr>
        <p:sp>
          <p:nvSpPr>
            <p:cNvPr id="1778" name="Google Shape;1778;p120"/>
            <p:cNvSpPr/>
            <p:nvPr/>
          </p:nvSpPr>
          <p:spPr>
            <a:xfrm>
              <a:off x="10144250" y="3839575"/>
              <a:ext cx="1161150" cy="596225"/>
            </a:xfrm>
            <a:custGeom>
              <a:rect b="b" l="l" r="r" t="t"/>
              <a:pathLst>
                <a:path extrusionOk="0" h="23849" w="46446">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20"/>
            <p:cNvSpPr/>
            <p:nvPr/>
          </p:nvSpPr>
          <p:spPr>
            <a:xfrm>
              <a:off x="10083475" y="3891625"/>
              <a:ext cx="1124650" cy="476675"/>
            </a:xfrm>
            <a:custGeom>
              <a:rect b="b" l="l" r="r" t="t"/>
              <a:pathLst>
                <a:path extrusionOk="0" h="19067" w="44986">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1780" name="Shape 1780"/>
        <p:cNvGrpSpPr/>
        <p:nvPr/>
      </p:nvGrpSpPr>
      <p:grpSpPr>
        <a:xfrm>
          <a:off x="0" y="0"/>
          <a:ext cx="0" cy="0"/>
          <a:chOff x="0" y="0"/>
          <a:chExt cx="0" cy="0"/>
        </a:xfrm>
      </p:grpSpPr>
      <p:sp>
        <p:nvSpPr>
          <p:cNvPr id="1781" name="Google Shape;1781;p121"/>
          <p:cNvSpPr/>
          <p:nvPr/>
        </p:nvSpPr>
        <p:spPr>
          <a:xfrm flipH="1" rot="5266434">
            <a:off x="7590396" y="2073787"/>
            <a:ext cx="4707909" cy="3613596"/>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21"/>
          <p:cNvSpPr/>
          <p:nvPr/>
        </p:nvSpPr>
        <p:spPr>
          <a:xfrm flipH="1" rot="-817974">
            <a:off x="-1420019" y="-2163976"/>
            <a:ext cx="4707987" cy="3613491"/>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21"/>
          <p:cNvSpPr/>
          <p:nvPr/>
        </p:nvSpPr>
        <p:spPr>
          <a:xfrm flipH="1">
            <a:off x="83439" y="293292"/>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4" name="Google Shape;1784;p121"/>
          <p:cNvGrpSpPr/>
          <p:nvPr/>
        </p:nvGrpSpPr>
        <p:grpSpPr>
          <a:xfrm rot="-10326178">
            <a:off x="-761665" y="3127457"/>
            <a:ext cx="2763839" cy="3239400"/>
            <a:chOff x="-7501642" y="749515"/>
            <a:chExt cx="2431070" cy="2849374"/>
          </a:xfrm>
        </p:grpSpPr>
        <p:sp>
          <p:nvSpPr>
            <p:cNvPr id="1785" name="Google Shape;1785;p121"/>
            <p:cNvSpPr/>
            <p:nvPr/>
          </p:nvSpPr>
          <p:spPr>
            <a:xfrm>
              <a:off x="-6039100" y="2068832"/>
              <a:ext cx="817995" cy="1530057"/>
            </a:xfrm>
            <a:custGeom>
              <a:rect b="b" l="l" r="r" t="t"/>
              <a:pathLst>
                <a:path extrusionOk="0" h="44804" w="23953">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21"/>
            <p:cNvSpPr/>
            <p:nvPr/>
          </p:nvSpPr>
          <p:spPr>
            <a:xfrm>
              <a:off x="-6723125" y="1593361"/>
              <a:ext cx="1086653" cy="1304872"/>
            </a:xfrm>
            <a:custGeom>
              <a:rect b="b" l="l" r="r" t="t"/>
              <a:pathLst>
                <a:path extrusionOk="0" h="38210" w="3182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1"/>
            <p:cNvSpPr/>
            <p:nvPr/>
          </p:nvSpPr>
          <p:spPr>
            <a:xfrm>
              <a:off x="-7165333" y="1433642"/>
              <a:ext cx="1471694" cy="849276"/>
            </a:xfrm>
            <a:custGeom>
              <a:rect b="b" l="l" r="r" t="t"/>
              <a:pathLst>
                <a:path extrusionOk="0" h="24869" w="43095">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21"/>
            <p:cNvSpPr/>
            <p:nvPr/>
          </p:nvSpPr>
          <p:spPr>
            <a:xfrm>
              <a:off x="-7100960" y="749515"/>
              <a:ext cx="997556" cy="987994"/>
            </a:xfrm>
            <a:custGeom>
              <a:rect b="b" l="l" r="r" t="t"/>
              <a:pathLst>
                <a:path extrusionOk="0" h="28931" w="29211">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21"/>
            <p:cNvSpPr/>
            <p:nvPr/>
          </p:nvSpPr>
          <p:spPr>
            <a:xfrm>
              <a:off x="-7015858" y="794319"/>
              <a:ext cx="834592" cy="993492"/>
            </a:xfrm>
            <a:custGeom>
              <a:rect b="b" l="l" r="r" t="t"/>
              <a:pathLst>
                <a:path extrusionOk="0" h="29092" w="24439">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21"/>
            <p:cNvSpPr/>
            <p:nvPr/>
          </p:nvSpPr>
          <p:spPr>
            <a:xfrm>
              <a:off x="-5642038" y="1959825"/>
              <a:ext cx="281908" cy="365678"/>
            </a:xfrm>
            <a:custGeom>
              <a:rect b="b" l="l" r="r" t="t"/>
              <a:pathLst>
                <a:path extrusionOk="0" h="10708" w="8255">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21"/>
            <p:cNvSpPr/>
            <p:nvPr/>
          </p:nvSpPr>
          <p:spPr>
            <a:xfrm>
              <a:off x="-5565747" y="2219331"/>
              <a:ext cx="98625" cy="93469"/>
            </a:xfrm>
            <a:custGeom>
              <a:rect b="b" l="l" r="r" t="t"/>
              <a:pathLst>
                <a:path extrusionOk="0" h="2737" w="2888">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21"/>
            <p:cNvSpPr/>
            <p:nvPr/>
          </p:nvSpPr>
          <p:spPr>
            <a:xfrm>
              <a:off x="-5518005" y="2241699"/>
              <a:ext cx="447433" cy="219277"/>
            </a:xfrm>
            <a:custGeom>
              <a:rect b="b" l="l" r="r" t="t"/>
              <a:pathLst>
                <a:path extrusionOk="0" h="6421" w="13102">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rgbClr val="006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21"/>
            <p:cNvSpPr/>
            <p:nvPr/>
          </p:nvSpPr>
          <p:spPr>
            <a:xfrm>
              <a:off x="-5515922" y="2241699"/>
              <a:ext cx="445350" cy="181132"/>
            </a:xfrm>
            <a:custGeom>
              <a:rect b="b" l="l" r="r" t="t"/>
              <a:pathLst>
                <a:path extrusionOk="0" h="5304" w="13041">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rgbClr val="355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1"/>
            <p:cNvSpPr/>
            <p:nvPr/>
          </p:nvSpPr>
          <p:spPr>
            <a:xfrm>
              <a:off x="-6345289" y="1275015"/>
              <a:ext cx="417381" cy="488926"/>
            </a:xfrm>
            <a:custGeom>
              <a:rect b="b" l="l" r="r" t="t"/>
              <a:pathLst>
                <a:path extrusionOk="0" h="14317" w="12222">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1"/>
            <p:cNvSpPr/>
            <p:nvPr/>
          </p:nvSpPr>
          <p:spPr>
            <a:xfrm>
              <a:off x="-6237785" y="1894496"/>
              <a:ext cx="489916" cy="1008893"/>
            </a:xfrm>
            <a:custGeom>
              <a:rect b="b" l="l" r="r" t="t"/>
              <a:pathLst>
                <a:path extrusionOk="0" h="29543" w="14346">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1"/>
            <p:cNvSpPr/>
            <p:nvPr/>
          </p:nvSpPr>
          <p:spPr>
            <a:xfrm>
              <a:off x="-6241507" y="2776761"/>
              <a:ext cx="114232" cy="122496"/>
            </a:xfrm>
            <a:custGeom>
              <a:rect b="b" l="l" r="r" t="t"/>
              <a:pathLst>
                <a:path extrusionOk="0" h="3587" w="3345">
                  <a:moveTo>
                    <a:pt x="3344" y="0"/>
                  </a:moveTo>
                  <a:lnTo>
                    <a:pt x="1" y="2979"/>
                  </a:lnTo>
                  <a:lnTo>
                    <a:pt x="2220" y="3587"/>
                  </a:lnTo>
                  <a:lnTo>
                    <a:pt x="3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1"/>
            <p:cNvSpPr/>
            <p:nvPr/>
          </p:nvSpPr>
          <p:spPr>
            <a:xfrm>
              <a:off x="-6536290" y="2818253"/>
              <a:ext cx="402765" cy="548551"/>
            </a:xfrm>
            <a:custGeom>
              <a:rect b="b" l="l" r="r" t="t"/>
              <a:pathLst>
                <a:path extrusionOk="0" h="16063" w="11794">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1"/>
            <p:cNvSpPr/>
            <p:nvPr/>
          </p:nvSpPr>
          <p:spPr>
            <a:xfrm>
              <a:off x="-6536290" y="2819312"/>
              <a:ext cx="378894" cy="543941"/>
            </a:xfrm>
            <a:custGeom>
              <a:rect b="b" l="l" r="r" t="t"/>
              <a:pathLst>
                <a:path extrusionOk="0" h="15928" w="11095">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1"/>
            <p:cNvSpPr/>
            <p:nvPr/>
          </p:nvSpPr>
          <p:spPr>
            <a:xfrm>
              <a:off x="-5840825" y="2238011"/>
              <a:ext cx="86195" cy="120447"/>
            </a:xfrm>
            <a:custGeom>
              <a:rect b="b" l="l" r="r" t="t"/>
              <a:pathLst>
                <a:path extrusionOk="0" h="3527" w="2524">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1"/>
            <p:cNvSpPr/>
            <p:nvPr/>
          </p:nvSpPr>
          <p:spPr>
            <a:xfrm>
              <a:off x="-6335966" y="1707593"/>
              <a:ext cx="137044" cy="59216"/>
            </a:xfrm>
            <a:custGeom>
              <a:rect b="b" l="l" r="r" t="t"/>
              <a:pathLst>
                <a:path extrusionOk="0" h="1734" w="4013">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1"/>
            <p:cNvSpPr/>
            <p:nvPr/>
          </p:nvSpPr>
          <p:spPr>
            <a:xfrm>
              <a:off x="-6279892" y="1523866"/>
              <a:ext cx="65431" cy="88278"/>
            </a:xfrm>
            <a:custGeom>
              <a:rect b="b" l="l" r="r" t="t"/>
              <a:pathLst>
                <a:path extrusionOk="0" h="2585" w="1916">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1"/>
            <p:cNvSpPr/>
            <p:nvPr/>
          </p:nvSpPr>
          <p:spPr>
            <a:xfrm>
              <a:off x="-6018337" y="2278513"/>
              <a:ext cx="381012" cy="825235"/>
            </a:xfrm>
            <a:custGeom>
              <a:rect b="b" l="l" r="r" t="t"/>
              <a:pathLst>
                <a:path extrusionOk="0" h="24165" w="11157">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1"/>
            <p:cNvSpPr/>
            <p:nvPr/>
          </p:nvSpPr>
          <p:spPr>
            <a:xfrm>
              <a:off x="-6017278" y="2280596"/>
              <a:ext cx="222146" cy="823152"/>
            </a:xfrm>
            <a:custGeom>
              <a:rect b="b" l="l" r="r" t="t"/>
              <a:pathLst>
                <a:path extrusionOk="0" h="24104" w="6505">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1"/>
            <p:cNvSpPr/>
            <p:nvPr/>
          </p:nvSpPr>
          <p:spPr>
            <a:xfrm>
              <a:off x="-6386815" y="880924"/>
              <a:ext cx="323879" cy="700075"/>
            </a:xfrm>
            <a:custGeom>
              <a:rect b="b" l="l" r="r" t="t"/>
              <a:pathLst>
                <a:path extrusionOk="0" h="20500" w="9484">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1"/>
            <p:cNvSpPr/>
            <p:nvPr/>
          </p:nvSpPr>
          <p:spPr>
            <a:xfrm>
              <a:off x="-6237341" y="880924"/>
              <a:ext cx="174404" cy="697992"/>
            </a:xfrm>
            <a:custGeom>
              <a:rect b="b" l="l" r="r" t="t"/>
              <a:pathLst>
                <a:path extrusionOk="0" h="20439" w="5107">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1"/>
            <p:cNvSpPr/>
            <p:nvPr/>
          </p:nvSpPr>
          <p:spPr>
            <a:xfrm>
              <a:off x="-6902720" y="1494599"/>
              <a:ext cx="619720" cy="286894"/>
            </a:xfrm>
            <a:custGeom>
              <a:rect b="b" l="l" r="r" t="t"/>
              <a:pathLst>
                <a:path extrusionOk="0" h="8401" w="18147">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1"/>
            <p:cNvSpPr/>
            <p:nvPr/>
          </p:nvSpPr>
          <p:spPr>
            <a:xfrm>
              <a:off x="-6902720" y="1556035"/>
              <a:ext cx="617671" cy="225492"/>
            </a:xfrm>
            <a:custGeom>
              <a:rect b="b" l="l" r="r" t="t"/>
              <a:pathLst>
                <a:path extrusionOk="0" h="6603" w="18087">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1"/>
            <p:cNvSpPr/>
            <p:nvPr/>
          </p:nvSpPr>
          <p:spPr>
            <a:xfrm>
              <a:off x="-6878439" y="1874518"/>
              <a:ext cx="1009406" cy="213028"/>
            </a:xfrm>
            <a:custGeom>
              <a:rect b="b" l="l" r="r" t="t"/>
              <a:pathLst>
                <a:path extrusionOk="0" h="6238" w="29558">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1"/>
            <p:cNvSpPr/>
            <p:nvPr/>
          </p:nvSpPr>
          <p:spPr>
            <a:xfrm>
              <a:off x="-7057180" y="1870625"/>
              <a:ext cx="1279157" cy="536462"/>
            </a:xfrm>
            <a:custGeom>
              <a:rect b="b" l="l" r="r" t="t"/>
              <a:pathLst>
                <a:path extrusionOk="0" h="15709" w="37457">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1"/>
            <p:cNvSpPr/>
            <p:nvPr/>
          </p:nvSpPr>
          <p:spPr>
            <a:xfrm>
              <a:off x="-7444543" y="2248290"/>
              <a:ext cx="645674" cy="255920"/>
            </a:xfrm>
            <a:custGeom>
              <a:rect b="b" l="l" r="r" t="t"/>
              <a:pathLst>
                <a:path extrusionOk="0" h="7494" w="18907">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1"/>
            <p:cNvSpPr/>
            <p:nvPr/>
          </p:nvSpPr>
          <p:spPr>
            <a:xfrm>
              <a:off x="-7444543" y="2381270"/>
              <a:ext cx="644615" cy="122940"/>
            </a:xfrm>
            <a:custGeom>
              <a:rect b="b" l="l" r="r" t="t"/>
              <a:pathLst>
                <a:path extrusionOk="0" h="3600" w="18876">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1"/>
            <p:cNvSpPr/>
            <p:nvPr/>
          </p:nvSpPr>
          <p:spPr>
            <a:xfrm>
              <a:off x="-7501642" y="1704827"/>
              <a:ext cx="794124" cy="373191"/>
            </a:xfrm>
            <a:custGeom>
              <a:rect b="b" l="l" r="r" t="t"/>
              <a:pathLst>
                <a:path extrusionOk="0" h="10928" w="23254">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1"/>
            <p:cNvSpPr/>
            <p:nvPr/>
          </p:nvSpPr>
          <p:spPr>
            <a:xfrm>
              <a:off x="-7501642" y="1779205"/>
              <a:ext cx="792041" cy="297959"/>
            </a:xfrm>
            <a:custGeom>
              <a:rect b="b" l="l" r="r" t="t"/>
              <a:pathLst>
                <a:path extrusionOk="0" h="8725" w="23193">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4" name="Google Shape;1814;p121"/>
          <p:cNvSpPr/>
          <p:nvPr/>
        </p:nvSpPr>
        <p:spPr>
          <a:xfrm flipH="1">
            <a:off x="7951089" y="4599292"/>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1815" name="Shape 1815"/>
        <p:cNvGrpSpPr/>
        <p:nvPr/>
      </p:nvGrpSpPr>
      <p:grpSpPr>
        <a:xfrm>
          <a:off x="0" y="0"/>
          <a:ext cx="0" cy="0"/>
          <a:chOff x="0" y="0"/>
          <a:chExt cx="0" cy="0"/>
        </a:xfrm>
      </p:grpSpPr>
      <p:sp>
        <p:nvSpPr>
          <p:cNvPr id="1816" name="Google Shape;1816;p122"/>
          <p:cNvSpPr/>
          <p:nvPr/>
        </p:nvSpPr>
        <p:spPr>
          <a:xfrm flipH="1" rot="-1376154">
            <a:off x="-3744095" y="-5828350"/>
            <a:ext cx="10727883" cy="8234023"/>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22"/>
          <p:cNvSpPr/>
          <p:nvPr/>
        </p:nvSpPr>
        <p:spPr>
          <a:xfrm flipH="1">
            <a:off x="7760633" y="293281"/>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22"/>
          <p:cNvSpPr/>
          <p:nvPr/>
        </p:nvSpPr>
        <p:spPr>
          <a:xfrm flipH="1">
            <a:off x="115013" y="4599291"/>
            <a:ext cx="1196432" cy="439695"/>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122"/>
          <p:cNvGrpSpPr/>
          <p:nvPr/>
        </p:nvGrpSpPr>
        <p:grpSpPr>
          <a:xfrm rot="-5970486">
            <a:off x="-645722" y="-1872785"/>
            <a:ext cx="3501191" cy="4103625"/>
            <a:chOff x="9395708" y="-2591285"/>
            <a:chExt cx="2431070" cy="2849374"/>
          </a:xfrm>
        </p:grpSpPr>
        <p:sp>
          <p:nvSpPr>
            <p:cNvPr id="1820" name="Google Shape;1820;p122"/>
            <p:cNvSpPr/>
            <p:nvPr/>
          </p:nvSpPr>
          <p:spPr>
            <a:xfrm>
              <a:off x="10858250" y="-1271968"/>
              <a:ext cx="817995" cy="1530057"/>
            </a:xfrm>
            <a:custGeom>
              <a:rect b="b" l="l" r="r" t="t"/>
              <a:pathLst>
                <a:path extrusionOk="0" h="44804" w="23953">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2"/>
            <p:cNvSpPr/>
            <p:nvPr/>
          </p:nvSpPr>
          <p:spPr>
            <a:xfrm>
              <a:off x="10174225" y="-1747439"/>
              <a:ext cx="1086653" cy="1304872"/>
            </a:xfrm>
            <a:custGeom>
              <a:rect b="b" l="l" r="r" t="t"/>
              <a:pathLst>
                <a:path extrusionOk="0" h="38210" w="3182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22"/>
            <p:cNvSpPr/>
            <p:nvPr/>
          </p:nvSpPr>
          <p:spPr>
            <a:xfrm>
              <a:off x="9732017" y="-1907158"/>
              <a:ext cx="1471694" cy="849276"/>
            </a:xfrm>
            <a:custGeom>
              <a:rect b="b" l="l" r="r" t="t"/>
              <a:pathLst>
                <a:path extrusionOk="0" h="24869" w="43095">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2"/>
            <p:cNvSpPr/>
            <p:nvPr/>
          </p:nvSpPr>
          <p:spPr>
            <a:xfrm>
              <a:off x="9796390" y="-2591285"/>
              <a:ext cx="997556" cy="987994"/>
            </a:xfrm>
            <a:custGeom>
              <a:rect b="b" l="l" r="r" t="t"/>
              <a:pathLst>
                <a:path extrusionOk="0" h="28931" w="29211">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22"/>
            <p:cNvSpPr/>
            <p:nvPr/>
          </p:nvSpPr>
          <p:spPr>
            <a:xfrm>
              <a:off x="9881492" y="-2546481"/>
              <a:ext cx="834592" cy="993492"/>
            </a:xfrm>
            <a:custGeom>
              <a:rect b="b" l="l" r="r" t="t"/>
              <a:pathLst>
                <a:path extrusionOk="0" h="29092" w="24439">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22"/>
            <p:cNvSpPr/>
            <p:nvPr/>
          </p:nvSpPr>
          <p:spPr>
            <a:xfrm>
              <a:off x="11255312" y="-1380975"/>
              <a:ext cx="281908" cy="365678"/>
            </a:xfrm>
            <a:custGeom>
              <a:rect b="b" l="l" r="r" t="t"/>
              <a:pathLst>
                <a:path extrusionOk="0" h="10708" w="8255">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2"/>
            <p:cNvSpPr/>
            <p:nvPr/>
          </p:nvSpPr>
          <p:spPr>
            <a:xfrm>
              <a:off x="11331603" y="-1121469"/>
              <a:ext cx="98625" cy="93469"/>
            </a:xfrm>
            <a:custGeom>
              <a:rect b="b" l="l" r="r" t="t"/>
              <a:pathLst>
                <a:path extrusionOk="0" h="2737" w="2888">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2"/>
            <p:cNvSpPr/>
            <p:nvPr/>
          </p:nvSpPr>
          <p:spPr>
            <a:xfrm>
              <a:off x="11379345" y="-1099101"/>
              <a:ext cx="447433" cy="219277"/>
            </a:xfrm>
            <a:custGeom>
              <a:rect b="b" l="l" r="r" t="t"/>
              <a:pathLst>
                <a:path extrusionOk="0" h="6421" w="13102">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22"/>
            <p:cNvSpPr/>
            <p:nvPr/>
          </p:nvSpPr>
          <p:spPr>
            <a:xfrm>
              <a:off x="11381428" y="-1099101"/>
              <a:ext cx="445350" cy="181132"/>
            </a:xfrm>
            <a:custGeom>
              <a:rect b="b" l="l" r="r" t="t"/>
              <a:pathLst>
                <a:path extrusionOk="0" h="5304" w="13041">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2"/>
            <p:cNvSpPr/>
            <p:nvPr/>
          </p:nvSpPr>
          <p:spPr>
            <a:xfrm>
              <a:off x="10552061" y="-2065785"/>
              <a:ext cx="417381" cy="488926"/>
            </a:xfrm>
            <a:custGeom>
              <a:rect b="b" l="l" r="r" t="t"/>
              <a:pathLst>
                <a:path extrusionOk="0" h="14317" w="12222">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22"/>
            <p:cNvSpPr/>
            <p:nvPr/>
          </p:nvSpPr>
          <p:spPr>
            <a:xfrm>
              <a:off x="10659565" y="-1446304"/>
              <a:ext cx="489916" cy="1008893"/>
            </a:xfrm>
            <a:custGeom>
              <a:rect b="b" l="l" r="r" t="t"/>
              <a:pathLst>
                <a:path extrusionOk="0" h="29543" w="14346">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22"/>
            <p:cNvSpPr/>
            <p:nvPr/>
          </p:nvSpPr>
          <p:spPr>
            <a:xfrm>
              <a:off x="10655843" y="-564039"/>
              <a:ext cx="114232" cy="122496"/>
            </a:xfrm>
            <a:custGeom>
              <a:rect b="b" l="l" r="r" t="t"/>
              <a:pathLst>
                <a:path extrusionOk="0" h="3587" w="3345">
                  <a:moveTo>
                    <a:pt x="3344" y="0"/>
                  </a:moveTo>
                  <a:lnTo>
                    <a:pt x="1" y="2979"/>
                  </a:lnTo>
                  <a:lnTo>
                    <a:pt x="2220" y="3587"/>
                  </a:lnTo>
                  <a:lnTo>
                    <a:pt x="3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2"/>
            <p:cNvSpPr/>
            <p:nvPr/>
          </p:nvSpPr>
          <p:spPr>
            <a:xfrm>
              <a:off x="10361060" y="-522547"/>
              <a:ext cx="402765" cy="548551"/>
            </a:xfrm>
            <a:custGeom>
              <a:rect b="b" l="l" r="r" t="t"/>
              <a:pathLst>
                <a:path extrusionOk="0" h="16063" w="11794">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2"/>
            <p:cNvSpPr/>
            <p:nvPr/>
          </p:nvSpPr>
          <p:spPr>
            <a:xfrm>
              <a:off x="10361060" y="-521488"/>
              <a:ext cx="378894" cy="543941"/>
            </a:xfrm>
            <a:custGeom>
              <a:rect b="b" l="l" r="r" t="t"/>
              <a:pathLst>
                <a:path extrusionOk="0" h="15928" w="11095">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2"/>
            <p:cNvSpPr/>
            <p:nvPr/>
          </p:nvSpPr>
          <p:spPr>
            <a:xfrm>
              <a:off x="11056525" y="-1102789"/>
              <a:ext cx="86195" cy="120447"/>
            </a:xfrm>
            <a:custGeom>
              <a:rect b="b" l="l" r="r" t="t"/>
              <a:pathLst>
                <a:path extrusionOk="0" h="3527" w="2524">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22"/>
            <p:cNvSpPr/>
            <p:nvPr/>
          </p:nvSpPr>
          <p:spPr>
            <a:xfrm>
              <a:off x="10561384" y="-1633207"/>
              <a:ext cx="137044" cy="59216"/>
            </a:xfrm>
            <a:custGeom>
              <a:rect b="b" l="l" r="r" t="t"/>
              <a:pathLst>
                <a:path extrusionOk="0" h="1734" w="4013">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22"/>
            <p:cNvSpPr/>
            <p:nvPr/>
          </p:nvSpPr>
          <p:spPr>
            <a:xfrm>
              <a:off x="10617458" y="-1816934"/>
              <a:ext cx="65431" cy="88278"/>
            </a:xfrm>
            <a:custGeom>
              <a:rect b="b" l="l" r="r" t="t"/>
              <a:pathLst>
                <a:path extrusionOk="0" h="2585" w="1916">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22"/>
            <p:cNvSpPr/>
            <p:nvPr/>
          </p:nvSpPr>
          <p:spPr>
            <a:xfrm>
              <a:off x="10879013" y="-1062287"/>
              <a:ext cx="381012" cy="825235"/>
            </a:xfrm>
            <a:custGeom>
              <a:rect b="b" l="l" r="r" t="t"/>
              <a:pathLst>
                <a:path extrusionOk="0" h="24165" w="11157">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22"/>
            <p:cNvSpPr/>
            <p:nvPr/>
          </p:nvSpPr>
          <p:spPr>
            <a:xfrm>
              <a:off x="10880072" y="-1060204"/>
              <a:ext cx="222146" cy="823152"/>
            </a:xfrm>
            <a:custGeom>
              <a:rect b="b" l="l" r="r" t="t"/>
              <a:pathLst>
                <a:path extrusionOk="0" h="24104" w="6505">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2"/>
            <p:cNvSpPr/>
            <p:nvPr/>
          </p:nvSpPr>
          <p:spPr>
            <a:xfrm>
              <a:off x="10510535" y="-2459876"/>
              <a:ext cx="323879" cy="700075"/>
            </a:xfrm>
            <a:custGeom>
              <a:rect b="b" l="l" r="r" t="t"/>
              <a:pathLst>
                <a:path extrusionOk="0" h="20500" w="9484">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2"/>
            <p:cNvSpPr/>
            <p:nvPr/>
          </p:nvSpPr>
          <p:spPr>
            <a:xfrm>
              <a:off x="10660009" y="-2459876"/>
              <a:ext cx="174404" cy="697992"/>
            </a:xfrm>
            <a:custGeom>
              <a:rect b="b" l="l" r="r" t="t"/>
              <a:pathLst>
                <a:path extrusionOk="0" h="20439" w="5107">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22"/>
            <p:cNvSpPr/>
            <p:nvPr/>
          </p:nvSpPr>
          <p:spPr>
            <a:xfrm>
              <a:off x="9994630" y="-1846201"/>
              <a:ext cx="619720" cy="286894"/>
            </a:xfrm>
            <a:custGeom>
              <a:rect b="b" l="l" r="r" t="t"/>
              <a:pathLst>
                <a:path extrusionOk="0" h="8401" w="18147">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2"/>
            <p:cNvSpPr/>
            <p:nvPr/>
          </p:nvSpPr>
          <p:spPr>
            <a:xfrm>
              <a:off x="9994630" y="-1784765"/>
              <a:ext cx="617671" cy="225492"/>
            </a:xfrm>
            <a:custGeom>
              <a:rect b="b" l="l" r="r" t="t"/>
              <a:pathLst>
                <a:path extrusionOk="0" h="6603" w="18087">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22"/>
            <p:cNvSpPr/>
            <p:nvPr/>
          </p:nvSpPr>
          <p:spPr>
            <a:xfrm>
              <a:off x="10219542" y="-1494524"/>
              <a:ext cx="883768" cy="791836"/>
            </a:xfrm>
            <a:custGeom>
              <a:rect b="b" l="l" r="r" t="t"/>
              <a:pathLst>
                <a:path extrusionOk="0" h="23187" w="25879">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2"/>
            <p:cNvSpPr/>
            <p:nvPr/>
          </p:nvSpPr>
          <p:spPr>
            <a:xfrm>
              <a:off x="10018911" y="-1466282"/>
              <a:ext cx="1009406" cy="213028"/>
            </a:xfrm>
            <a:custGeom>
              <a:rect b="b" l="l" r="r" t="t"/>
              <a:pathLst>
                <a:path extrusionOk="0" h="6238" w="29558">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2"/>
            <p:cNvSpPr/>
            <p:nvPr/>
          </p:nvSpPr>
          <p:spPr>
            <a:xfrm>
              <a:off x="9840170" y="-1470175"/>
              <a:ext cx="1279157" cy="536462"/>
            </a:xfrm>
            <a:custGeom>
              <a:rect b="b" l="l" r="r" t="t"/>
              <a:pathLst>
                <a:path extrusionOk="0" h="15709" w="37457">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2"/>
            <p:cNvSpPr/>
            <p:nvPr/>
          </p:nvSpPr>
          <p:spPr>
            <a:xfrm>
              <a:off x="9729934" y="-812139"/>
              <a:ext cx="577169" cy="649465"/>
            </a:xfrm>
            <a:custGeom>
              <a:rect b="b" l="l" r="r" t="t"/>
              <a:pathLst>
                <a:path extrusionOk="0" h="19018" w="16901">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2"/>
            <p:cNvSpPr/>
            <p:nvPr/>
          </p:nvSpPr>
          <p:spPr>
            <a:xfrm>
              <a:off x="9730992" y="-812139"/>
              <a:ext cx="561597" cy="640483"/>
            </a:xfrm>
            <a:custGeom>
              <a:rect b="b" l="l" r="r" t="t"/>
              <a:pathLst>
                <a:path extrusionOk="0" h="18755" w="16445">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22"/>
            <p:cNvSpPr/>
            <p:nvPr/>
          </p:nvSpPr>
          <p:spPr>
            <a:xfrm>
              <a:off x="9452807" y="-1092510"/>
              <a:ext cx="645674" cy="255920"/>
            </a:xfrm>
            <a:custGeom>
              <a:rect b="b" l="l" r="r" t="t"/>
              <a:pathLst>
                <a:path extrusionOk="0" h="7494" w="18907">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22"/>
            <p:cNvSpPr/>
            <p:nvPr/>
          </p:nvSpPr>
          <p:spPr>
            <a:xfrm>
              <a:off x="9452807" y="-959530"/>
              <a:ext cx="644615" cy="122940"/>
            </a:xfrm>
            <a:custGeom>
              <a:rect b="b" l="l" r="r" t="t"/>
              <a:pathLst>
                <a:path extrusionOk="0" h="3600" w="18876">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2"/>
            <p:cNvSpPr/>
            <p:nvPr/>
          </p:nvSpPr>
          <p:spPr>
            <a:xfrm>
              <a:off x="9395708" y="-1635973"/>
              <a:ext cx="794124" cy="373191"/>
            </a:xfrm>
            <a:custGeom>
              <a:rect b="b" l="l" r="r" t="t"/>
              <a:pathLst>
                <a:path extrusionOk="0" h="10928" w="23254">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2"/>
            <p:cNvSpPr/>
            <p:nvPr/>
          </p:nvSpPr>
          <p:spPr>
            <a:xfrm>
              <a:off x="9395708" y="-1561595"/>
              <a:ext cx="792041" cy="297959"/>
            </a:xfrm>
            <a:custGeom>
              <a:rect b="b" l="l" r="r" t="t"/>
              <a:pathLst>
                <a:path extrusionOk="0" h="8725" w="23193">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6">
    <p:spTree>
      <p:nvGrpSpPr>
        <p:cNvPr id="1852" name="Shape 1852"/>
        <p:cNvGrpSpPr/>
        <p:nvPr/>
      </p:nvGrpSpPr>
      <p:grpSpPr>
        <a:xfrm>
          <a:off x="0" y="0"/>
          <a:ext cx="0" cy="0"/>
          <a:chOff x="0" y="0"/>
          <a:chExt cx="0" cy="0"/>
        </a:xfrm>
      </p:grpSpPr>
      <p:sp>
        <p:nvSpPr>
          <p:cNvPr id="1853" name="Google Shape;1853;p123"/>
          <p:cNvSpPr/>
          <p:nvPr/>
        </p:nvSpPr>
        <p:spPr>
          <a:xfrm flipH="1" rot="-1158018">
            <a:off x="-1506736" y="-1815161"/>
            <a:ext cx="10915830" cy="8195308"/>
          </a:xfrm>
          <a:custGeom>
            <a:rect b="b" l="l" r="r" t="t"/>
            <a:pathLst>
              <a:path extrusionOk="0" h="130137" w="154812">
                <a:moveTo>
                  <a:pt x="92281" y="1"/>
                </a:moveTo>
                <a:cubicBezTo>
                  <a:pt x="91659" y="1"/>
                  <a:pt x="91020" y="24"/>
                  <a:pt x="90365" y="72"/>
                </a:cubicBezTo>
                <a:cubicBezTo>
                  <a:pt x="54673" y="2741"/>
                  <a:pt x="60244" y="27726"/>
                  <a:pt x="35693" y="40601"/>
                </a:cubicBezTo>
                <a:cubicBezTo>
                  <a:pt x="11142" y="53477"/>
                  <a:pt x="1" y="80997"/>
                  <a:pt x="5538" y="100978"/>
                </a:cubicBezTo>
                <a:cubicBezTo>
                  <a:pt x="8573" y="111978"/>
                  <a:pt x="15494" y="116223"/>
                  <a:pt x="23212" y="116223"/>
                </a:cubicBezTo>
                <a:cubicBezTo>
                  <a:pt x="29489" y="116223"/>
                  <a:pt x="36294" y="113415"/>
                  <a:pt x="41964" y="109151"/>
                </a:cubicBezTo>
                <a:cubicBezTo>
                  <a:pt x="45455" y="106528"/>
                  <a:pt x="48555" y="105380"/>
                  <a:pt x="51623" y="105380"/>
                </a:cubicBezTo>
                <a:cubicBezTo>
                  <a:pt x="59637" y="105380"/>
                  <a:pt x="67435" y="113209"/>
                  <a:pt x="81426" y="123027"/>
                </a:cubicBezTo>
                <a:cubicBezTo>
                  <a:pt x="88167" y="127738"/>
                  <a:pt x="97536" y="130136"/>
                  <a:pt x="107139" y="130136"/>
                </a:cubicBezTo>
                <a:cubicBezTo>
                  <a:pt x="125146" y="130136"/>
                  <a:pt x="143979" y="121706"/>
                  <a:pt x="147873" y="104280"/>
                </a:cubicBezTo>
                <a:cubicBezTo>
                  <a:pt x="154811" y="73325"/>
                  <a:pt x="116984" y="53878"/>
                  <a:pt x="115884" y="36398"/>
                </a:cubicBezTo>
                <a:cubicBezTo>
                  <a:pt x="114852" y="19539"/>
                  <a:pt x="110176" y="1"/>
                  <a:pt x="92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23"/>
          <p:cNvSpPr/>
          <p:nvPr/>
        </p:nvSpPr>
        <p:spPr>
          <a:xfrm flipH="1">
            <a:off x="152870" y="313792"/>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23"/>
          <p:cNvSpPr/>
          <p:nvPr/>
        </p:nvSpPr>
        <p:spPr>
          <a:xfrm flipH="1">
            <a:off x="7991070" y="806199"/>
            <a:ext cx="980350" cy="360308"/>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123"/>
          <p:cNvGrpSpPr/>
          <p:nvPr/>
        </p:nvGrpSpPr>
        <p:grpSpPr>
          <a:xfrm rot="5813467">
            <a:off x="5068447" y="2547461"/>
            <a:ext cx="3501237" cy="4103679"/>
            <a:chOff x="9395708" y="-2591285"/>
            <a:chExt cx="2431070" cy="2849374"/>
          </a:xfrm>
        </p:grpSpPr>
        <p:sp>
          <p:nvSpPr>
            <p:cNvPr id="1857" name="Google Shape;1857;p123"/>
            <p:cNvSpPr/>
            <p:nvPr/>
          </p:nvSpPr>
          <p:spPr>
            <a:xfrm>
              <a:off x="10858250" y="-1271968"/>
              <a:ext cx="817995" cy="1530057"/>
            </a:xfrm>
            <a:custGeom>
              <a:rect b="b" l="l" r="r" t="t"/>
              <a:pathLst>
                <a:path extrusionOk="0" h="44804" w="23953">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3"/>
            <p:cNvSpPr/>
            <p:nvPr/>
          </p:nvSpPr>
          <p:spPr>
            <a:xfrm>
              <a:off x="10174225" y="-1747439"/>
              <a:ext cx="1086653" cy="1304872"/>
            </a:xfrm>
            <a:custGeom>
              <a:rect b="b" l="l" r="r" t="t"/>
              <a:pathLst>
                <a:path extrusionOk="0" h="38210" w="3182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3"/>
            <p:cNvSpPr/>
            <p:nvPr/>
          </p:nvSpPr>
          <p:spPr>
            <a:xfrm>
              <a:off x="9732017" y="-1907158"/>
              <a:ext cx="1471694" cy="849276"/>
            </a:xfrm>
            <a:custGeom>
              <a:rect b="b" l="l" r="r" t="t"/>
              <a:pathLst>
                <a:path extrusionOk="0" h="24869" w="43095">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23"/>
            <p:cNvSpPr/>
            <p:nvPr/>
          </p:nvSpPr>
          <p:spPr>
            <a:xfrm>
              <a:off x="9796390" y="-2591285"/>
              <a:ext cx="997556" cy="987994"/>
            </a:xfrm>
            <a:custGeom>
              <a:rect b="b" l="l" r="r" t="t"/>
              <a:pathLst>
                <a:path extrusionOk="0" h="28931" w="29211">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23"/>
            <p:cNvSpPr/>
            <p:nvPr/>
          </p:nvSpPr>
          <p:spPr>
            <a:xfrm>
              <a:off x="9881492" y="-2546481"/>
              <a:ext cx="834592" cy="993492"/>
            </a:xfrm>
            <a:custGeom>
              <a:rect b="b" l="l" r="r" t="t"/>
              <a:pathLst>
                <a:path extrusionOk="0" h="29092" w="24439">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23"/>
            <p:cNvSpPr/>
            <p:nvPr/>
          </p:nvSpPr>
          <p:spPr>
            <a:xfrm>
              <a:off x="11255312" y="-1380975"/>
              <a:ext cx="281908" cy="365678"/>
            </a:xfrm>
            <a:custGeom>
              <a:rect b="b" l="l" r="r" t="t"/>
              <a:pathLst>
                <a:path extrusionOk="0" h="10708" w="8255">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23"/>
            <p:cNvSpPr/>
            <p:nvPr/>
          </p:nvSpPr>
          <p:spPr>
            <a:xfrm>
              <a:off x="11331603" y="-1121469"/>
              <a:ext cx="98625" cy="93469"/>
            </a:xfrm>
            <a:custGeom>
              <a:rect b="b" l="l" r="r" t="t"/>
              <a:pathLst>
                <a:path extrusionOk="0" h="2737" w="2888">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23"/>
            <p:cNvSpPr/>
            <p:nvPr/>
          </p:nvSpPr>
          <p:spPr>
            <a:xfrm>
              <a:off x="11379345" y="-1099101"/>
              <a:ext cx="447433" cy="219277"/>
            </a:xfrm>
            <a:custGeom>
              <a:rect b="b" l="l" r="r" t="t"/>
              <a:pathLst>
                <a:path extrusionOk="0" h="6421" w="13102">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23"/>
            <p:cNvSpPr/>
            <p:nvPr/>
          </p:nvSpPr>
          <p:spPr>
            <a:xfrm>
              <a:off x="11381428" y="-1099101"/>
              <a:ext cx="445350" cy="181132"/>
            </a:xfrm>
            <a:custGeom>
              <a:rect b="b" l="l" r="r" t="t"/>
              <a:pathLst>
                <a:path extrusionOk="0" h="5304" w="13041">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23"/>
            <p:cNvSpPr/>
            <p:nvPr/>
          </p:nvSpPr>
          <p:spPr>
            <a:xfrm>
              <a:off x="10552061" y="-2065785"/>
              <a:ext cx="417381" cy="488926"/>
            </a:xfrm>
            <a:custGeom>
              <a:rect b="b" l="l" r="r" t="t"/>
              <a:pathLst>
                <a:path extrusionOk="0" h="14317" w="12222">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23"/>
            <p:cNvSpPr/>
            <p:nvPr/>
          </p:nvSpPr>
          <p:spPr>
            <a:xfrm>
              <a:off x="10659565" y="-1446304"/>
              <a:ext cx="489916" cy="1008893"/>
            </a:xfrm>
            <a:custGeom>
              <a:rect b="b" l="l" r="r" t="t"/>
              <a:pathLst>
                <a:path extrusionOk="0" h="29543" w="14346">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23"/>
            <p:cNvSpPr/>
            <p:nvPr/>
          </p:nvSpPr>
          <p:spPr>
            <a:xfrm>
              <a:off x="10655843" y="-564039"/>
              <a:ext cx="114232" cy="122496"/>
            </a:xfrm>
            <a:custGeom>
              <a:rect b="b" l="l" r="r" t="t"/>
              <a:pathLst>
                <a:path extrusionOk="0" h="3587" w="3345">
                  <a:moveTo>
                    <a:pt x="3344" y="0"/>
                  </a:moveTo>
                  <a:lnTo>
                    <a:pt x="1" y="2979"/>
                  </a:lnTo>
                  <a:lnTo>
                    <a:pt x="2220" y="3587"/>
                  </a:lnTo>
                  <a:lnTo>
                    <a:pt x="3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23"/>
            <p:cNvSpPr/>
            <p:nvPr/>
          </p:nvSpPr>
          <p:spPr>
            <a:xfrm>
              <a:off x="10361060" y="-522547"/>
              <a:ext cx="402765" cy="548551"/>
            </a:xfrm>
            <a:custGeom>
              <a:rect b="b" l="l" r="r" t="t"/>
              <a:pathLst>
                <a:path extrusionOk="0" h="16063" w="11794">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23"/>
            <p:cNvSpPr/>
            <p:nvPr/>
          </p:nvSpPr>
          <p:spPr>
            <a:xfrm>
              <a:off x="10361060" y="-521488"/>
              <a:ext cx="378894" cy="543941"/>
            </a:xfrm>
            <a:custGeom>
              <a:rect b="b" l="l" r="r" t="t"/>
              <a:pathLst>
                <a:path extrusionOk="0" h="15928" w="11095">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23"/>
            <p:cNvSpPr/>
            <p:nvPr/>
          </p:nvSpPr>
          <p:spPr>
            <a:xfrm>
              <a:off x="11056525" y="-1102789"/>
              <a:ext cx="86195" cy="120447"/>
            </a:xfrm>
            <a:custGeom>
              <a:rect b="b" l="l" r="r" t="t"/>
              <a:pathLst>
                <a:path extrusionOk="0" h="3527" w="2524">
                  <a:moveTo>
                    <a:pt x="2098" y="1"/>
                  </a:moveTo>
                  <a:cubicBezTo>
                    <a:pt x="2098" y="1"/>
                    <a:pt x="517" y="822"/>
                    <a:pt x="0" y="3527"/>
                  </a:cubicBezTo>
                  <a:lnTo>
                    <a:pt x="2523" y="3466"/>
                  </a:lnTo>
                  <a:cubicBezTo>
                    <a:pt x="2523" y="3466"/>
                    <a:pt x="1703" y="1338"/>
                    <a:pt x="20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23"/>
            <p:cNvSpPr/>
            <p:nvPr/>
          </p:nvSpPr>
          <p:spPr>
            <a:xfrm>
              <a:off x="10561384" y="-1633207"/>
              <a:ext cx="137044" cy="59216"/>
            </a:xfrm>
            <a:custGeom>
              <a:rect b="b" l="l" r="r" t="t"/>
              <a:pathLst>
                <a:path extrusionOk="0" h="1734" w="4013">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23"/>
            <p:cNvSpPr/>
            <p:nvPr/>
          </p:nvSpPr>
          <p:spPr>
            <a:xfrm>
              <a:off x="10617458" y="-1816934"/>
              <a:ext cx="65431" cy="88278"/>
            </a:xfrm>
            <a:custGeom>
              <a:rect b="b" l="l" r="r" t="t"/>
              <a:pathLst>
                <a:path extrusionOk="0" h="2585" w="1916">
                  <a:moveTo>
                    <a:pt x="0" y="1"/>
                  </a:moveTo>
                  <a:lnTo>
                    <a:pt x="0" y="1"/>
                  </a:lnTo>
                  <a:cubicBezTo>
                    <a:pt x="304" y="1064"/>
                    <a:pt x="973" y="1976"/>
                    <a:pt x="1915" y="2584"/>
                  </a:cubicBezTo>
                  <a:cubicBezTo>
                    <a:pt x="1641" y="1916"/>
                    <a:pt x="1641" y="1186"/>
                    <a:pt x="1885" y="517"/>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23"/>
            <p:cNvSpPr/>
            <p:nvPr/>
          </p:nvSpPr>
          <p:spPr>
            <a:xfrm>
              <a:off x="10879013" y="-1062287"/>
              <a:ext cx="381012" cy="825235"/>
            </a:xfrm>
            <a:custGeom>
              <a:rect b="b" l="l" r="r" t="t"/>
              <a:pathLst>
                <a:path extrusionOk="0" h="24165" w="11157">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23"/>
            <p:cNvSpPr/>
            <p:nvPr/>
          </p:nvSpPr>
          <p:spPr>
            <a:xfrm>
              <a:off x="10880072" y="-1060204"/>
              <a:ext cx="222146" cy="823152"/>
            </a:xfrm>
            <a:custGeom>
              <a:rect b="b" l="l" r="r" t="t"/>
              <a:pathLst>
                <a:path extrusionOk="0" h="24104" w="6505">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23"/>
            <p:cNvSpPr/>
            <p:nvPr/>
          </p:nvSpPr>
          <p:spPr>
            <a:xfrm>
              <a:off x="10510535" y="-2459876"/>
              <a:ext cx="323879" cy="700075"/>
            </a:xfrm>
            <a:custGeom>
              <a:rect b="b" l="l" r="r" t="t"/>
              <a:pathLst>
                <a:path extrusionOk="0" h="20500" w="9484">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23"/>
            <p:cNvSpPr/>
            <p:nvPr/>
          </p:nvSpPr>
          <p:spPr>
            <a:xfrm>
              <a:off x="10660009" y="-2459876"/>
              <a:ext cx="174404" cy="697992"/>
            </a:xfrm>
            <a:custGeom>
              <a:rect b="b" l="l" r="r" t="t"/>
              <a:pathLst>
                <a:path extrusionOk="0" h="20439" w="5107">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23"/>
            <p:cNvSpPr/>
            <p:nvPr/>
          </p:nvSpPr>
          <p:spPr>
            <a:xfrm>
              <a:off x="9994630" y="-1846201"/>
              <a:ext cx="619720" cy="286894"/>
            </a:xfrm>
            <a:custGeom>
              <a:rect b="b" l="l" r="r" t="t"/>
              <a:pathLst>
                <a:path extrusionOk="0" h="8401" w="18147">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23"/>
            <p:cNvSpPr/>
            <p:nvPr/>
          </p:nvSpPr>
          <p:spPr>
            <a:xfrm>
              <a:off x="9994630" y="-1784765"/>
              <a:ext cx="617671" cy="225492"/>
            </a:xfrm>
            <a:custGeom>
              <a:rect b="b" l="l" r="r" t="t"/>
              <a:pathLst>
                <a:path extrusionOk="0" h="6603" w="18087">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23"/>
            <p:cNvSpPr/>
            <p:nvPr/>
          </p:nvSpPr>
          <p:spPr>
            <a:xfrm>
              <a:off x="10219542" y="-1494524"/>
              <a:ext cx="883768" cy="791836"/>
            </a:xfrm>
            <a:custGeom>
              <a:rect b="b" l="l" r="r" t="t"/>
              <a:pathLst>
                <a:path extrusionOk="0" h="23187" w="25879">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23"/>
            <p:cNvSpPr/>
            <p:nvPr/>
          </p:nvSpPr>
          <p:spPr>
            <a:xfrm>
              <a:off x="10018911" y="-1466282"/>
              <a:ext cx="1009406" cy="213028"/>
            </a:xfrm>
            <a:custGeom>
              <a:rect b="b" l="l" r="r" t="t"/>
              <a:pathLst>
                <a:path extrusionOk="0" h="6238" w="29558">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23"/>
            <p:cNvSpPr/>
            <p:nvPr/>
          </p:nvSpPr>
          <p:spPr>
            <a:xfrm>
              <a:off x="9840170" y="-1470175"/>
              <a:ext cx="1279157" cy="536462"/>
            </a:xfrm>
            <a:custGeom>
              <a:rect b="b" l="l" r="r" t="t"/>
              <a:pathLst>
                <a:path extrusionOk="0" h="15709" w="37457">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23"/>
            <p:cNvSpPr/>
            <p:nvPr/>
          </p:nvSpPr>
          <p:spPr>
            <a:xfrm>
              <a:off x="9729934" y="-812139"/>
              <a:ext cx="577169" cy="649465"/>
            </a:xfrm>
            <a:custGeom>
              <a:rect b="b" l="l" r="r" t="t"/>
              <a:pathLst>
                <a:path extrusionOk="0" h="19018" w="16901">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23"/>
            <p:cNvSpPr/>
            <p:nvPr/>
          </p:nvSpPr>
          <p:spPr>
            <a:xfrm>
              <a:off x="9730992" y="-812139"/>
              <a:ext cx="561597" cy="640483"/>
            </a:xfrm>
            <a:custGeom>
              <a:rect b="b" l="l" r="r" t="t"/>
              <a:pathLst>
                <a:path extrusionOk="0" h="18755" w="16445">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23"/>
            <p:cNvSpPr/>
            <p:nvPr/>
          </p:nvSpPr>
          <p:spPr>
            <a:xfrm>
              <a:off x="9452807" y="-1092510"/>
              <a:ext cx="645674" cy="255920"/>
            </a:xfrm>
            <a:custGeom>
              <a:rect b="b" l="l" r="r" t="t"/>
              <a:pathLst>
                <a:path extrusionOk="0" h="7494" w="18907">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23"/>
            <p:cNvSpPr/>
            <p:nvPr/>
          </p:nvSpPr>
          <p:spPr>
            <a:xfrm>
              <a:off x="9452807" y="-959530"/>
              <a:ext cx="644615" cy="122940"/>
            </a:xfrm>
            <a:custGeom>
              <a:rect b="b" l="l" r="r" t="t"/>
              <a:pathLst>
                <a:path extrusionOk="0" h="3600" w="18876">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23"/>
            <p:cNvSpPr/>
            <p:nvPr/>
          </p:nvSpPr>
          <p:spPr>
            <a:xfrm>
              <a:off x="9395708" y="-1635973"/>
              <a:ext cx="794124" cy="373191"/>
            </a:xfrm>
            <a:custGeom>
              <a:rect b="b" l="l" r="r" t="t"/>
              <a:pathLst>
                <a:path extrusionOk="0" h="10928" w="23254">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23"/>
            <p:cNvSpPr/>
            <p:nvPr/>
          </p:nvSpPr>
          <p:spPr>
            <a:xfrm>
              <a:off x="9395708" y="-1561595"/>
              <a:ext cx="792041" cy="297959"/>
            </a:xfrm>
            <a:custGeom>
              <a:rect b="b" l="l" r="r" t="t"/>
              <a:pathLst>
                <a:path extrusionOk="0" h="8725" w="23193">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92" name="Shape 1892"/>
        <p:cNvGrpSpPr/>
        <p:nvPr/>
      </p:nvGrpSpPr>
      <p:grpSpPr>
        <a:xfrm>
          <a:off x="0" y="0"/>
          <a:ext cx="0" cy="0"/>
          <a:chOff x="0" y="0"/>
          <a:chExt cx="0" cy="0"/>
        </a:xfrm>
      </p:grpSpPr>
      <p:sp>
        <p:nvSpPr>
          <p:cNvPr id="1893" name="Google Shape;1893;p125"/>
          <p:cNvSpPr/>
          <p:nvPr/>
        </p:nvSpPr>
        <p:spPr>
          <a:xfrm>
            <a:off x="-1225700" y="-1271500"/>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4" name="Google Shape;1894;p125"/>
          <p:cNvGrpSpPr/>
          <p:nvPr/>
        </p:nvGrpSpPr>
        <p:grpSpPr>
          <a:xfrm>
            <a:off x="2013050" y="505416"/>
            <a:ext cx="969226" cy="969226"/>
            <a:chOff x="2046850" y="539706"/>
            <a:chExt cx="969226" cy="969226"/>
          </a:xfrm>
        </p:grpSpPr>
        <p:sp>
          <p:nvSpPr>
            <p:cNvPr id="1895" name="Google Shape;1895;p125"/>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25"/>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7" name="Google Shape;1897;p125"/>
          <p:cNvSpPr/>
          <p:nvPr/>
        </p:nvSpPr>
        <p:spPr>
          <a:xfrm>
            <a:off x="6929961" y="16771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25"/>
          <p:cNvSpPr/>
          <p:nvPr/>
        </p:nvSpPr>
        <p:spPr>
          <a:xfrm>
            <a:off x="761735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25"/>
          <p:cNvSpPr/>
          <p:nvPr/>
        </p:nvSpPr>
        <p:spPr>
          <a:xfrm>
            <a:off x="-386150" y="37686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25"/>
          <p:cNvSpPr/>
          <p:nvPr/>
        </p:nvSpPr>
        <p:spPr>
          <a:xfrm rot="840170">
            <a:off x="7640957"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1" name="Google Shape;1901;p125"/>
          <p:cNvGrpSpPr/>
          <p:nvPr/>
        </p:nvGrpSpPr>
        <p:grpSpPr>
          <a:xfrm>
            <a:off x="162175" y="341825"/>
            <a:ext cx="815500" cy="648050"/>
            <a:chOff x="539375" y="662400"/>
            <a:chExt cx="815500" cy="648050"/>
          </a:xfrm>
        </p:grpSpPr>
        <p:sp>
          <p:nvSpPr>
            <p:cNvPr id="1902" name="Google Shape;1902;p125"/>
            <p:cNvSpPr/>
            <p:nvPr/>
          </p:nvSpPr>
          <p:spPr>
            <a:xfrm>
              <a:off x="974100" y="662400"/>
              <a:ext cx="380775" cy="471850"/>
            </a:xfrm>
            <a:custGeom>
              <a:rect b="b" l="l" r="r" t="t"/>
              <a:pathLst>
                <a:path extrusionOk="0" h="18874" w="15231">
                  <a:moveTo>
                    <a:pt x="7345" y="0"/>
                  </a:moveTo>
                  <a:cubicBezTo>
                    <a:pt x="3705" y="0"/>
                    <a:pt x="0" y="2959"/>
                    <a:pt x="1217" y="7563"/>
                  </a:cubicBezTo>
                  <a:cubicBezTo>
                    <a:pt x="2277" y="11587"/>
                    <a:pt x="5027" y="15719"/>
                    <a:pt x="10944" y="18874"/>
                  </a:cubicBezTo>
                  <a:cubicBezTo>
                    <a:pt x="10944" y="18874"/>
                    <a:pt x="15231" y="12004"/>
                    <a:pt x="13088" y="4420"/>
                  </a:cubicBezTo>
                  <a:cubicBezTo>
                    <a:pt x="12216" y="1340"/>
                    <a:pt x="9795" y="0"/>
                    <a:pt x="7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25"/>
            <p:cNvSpPr/>
            <p:nvPr/>
          </p:nvSpPr>
          <p:spPr>
            <a:xfrm>
              <a:off x="539375" y="971075"/>
              <a:ext cx="520175" cy="339375"/>
            </a:xfrm>
            <a:custGeom>
              <a:rect b="b" l="l" r="r" t="t"/>
              <a:pathLst>
                <a:path extrusionOk="0" h="13575" w="20807">
                  <a:moveTo>
                    <a:pt x="8950" y="1"/>
                  </a:moveTo>
                  <a:cubicBezTo>
                    <a:pt x="3467" y="1"/>
                    <a:pt x="0" y="8157"/>
                    <a:pt x="5912" y="11503"/>
                  </a:cubicBezTo>
                  <a:cubicBezTo>
                    <a:pt x="8119" y="12748"/>
                    <a:pt x="10784" y="13575"/>
                    <a:pt x="13970" y="13575"/>
                  </a:cubicBezTo>
                  <a:cubicBezTo>
                    <a:pt x="16026" y="13575"/>
                    <a:pt x="18299" y="13230"/>
                    <a:pt x="20807" y="12432"/>
                  </a:cubicBezTo>
                  <a:cubicBezTo>
                    <a:pt x="20807" y="12432"/>
                    <a:pt x="18878" y="4562"/>
                    <a:pt x="11960" y="811"/>
                  </a:cubicBezTo>
                  <a:cubicBezTo>
                    <a:pt x="10922" y="248"/>
                    <a:pt x="9906" y="1"/>
                    <a:pt x="89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125"/>
          <p:cNvGrpSpPr/>
          <p:nvPr/>
        </p:nvGrpSpPr>
        <p:grpSpPr>
          <a:xfrm>
            <a:off x="1013800" y="3548113"/>
            <a:ext cx="503400" cy="423975"/>
            <a:chOff x="4849700" y="2127775"/>
            <a:chExt cx="503400" cy="423975"/>
          </a:xfrm>
        </p:grpSpPr>
        <p:sp>
          <p:nvSpPr>
            <p:cNvPr id="1905" name="Google Shape;1905;p125"/>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25"/>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25"/>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125"/>
          <p:cNvSpPr/>
          <p:nvPr/>
        </p:nvSpPr>
        <p:spPr>
          <a:xfrm>
            <a:off x="6984900" y="407011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25"/>
          <p:cNvSpPr/>
          <p:nvPr/>
        </p:nvSpPr>
        <p:spPr>
          <a:xfrm>
            <a:off x="7519348" y="360136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25"/>
          <p:cNvSpPr/>
          <p:nvPr/>
        </p:nvSpPr>
        <p:spPr>
          <a:xfrm>
            <a:off x="7550348" y="329133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1" name="Google Shape;1911;p125"/>
          <p:cNvCxnSpPr/>
          <p:nvPr/>
        </p:nvCxnSpPr>
        <p:spPr>
          <a:xfrm>
            <a:off x="378600" y="4554725"/>
            <a:ext cx="669600" cy="0"/>
          </a:xfrm>
          <a:prstGeom prst="straightConnector1">
            <a:avLst/>
          </a:prstGeom>
          <a:noFill/>
          <a:ln cap="flat" cmpd="sng" w="19050">
            <a:solidFill>
              <a:schemeClr val="dk1"/>
            </a:solidFill>
            <a:prstDash val="dash"/>
            <a:round/>
            <a:headEnd len="med" w="med" type="none"/>
            <a:tailEnd len="med" w="med" type="none"/>
          </a:ln>
        </p:spPr>
      </p:cxnSp>
      <p:sp>
        <p:nvSpPr>
          <p:cNvPr id="1912" name="Google Shape;1912;p125"/>
          <p:cNvSpPr/>
          <p:nvPr/>
        </p:nvSpPr>
        <p:spPr>
          <a:xfrm>
            <a:off x="6115175" y="256950"/>
            <a:ext cx="1018897" cy="282746"/>
          </a:xfrm>
          <a:custGeom>
            <a:rect b="b" l="l" r="r" t="t"/>
            <a:pathLst>
              <a:path extrusionOk="0" h="16104" w="58032">
                <a:moveTo>
                  <a:pt x="35136" y="0"/>
                </a:moveTo>
                <a:cubicBezTo>
                  <a:pt x="28135" y="0"/>
                  <a:pt x="26349" y="4608"/>
                  <a:pt x="26051" y="8477"/>
                </a:cubicBezTo>
                <a:cubicBezTo>
                  <a:pt x="25364" y="8113"/>
                  <a:pt x="24591" y="7923"/>
                  <a:pt x="23830" y="7923"/>
                </a:cubicBezTo>
                <a:cubicBezTo>
                  <a:pt x="21928" y="7923"/>
                  <a:pt x="20107" y="9112"/>
                  <a:pt x="19920" y="11740"/>
                </a:cubicBezTo>
                <a:cubicBezTo>
                  <a:pt x="14693" y="11787"/>
                  <a:pt x="7680" y="11763"/>
                  <a:pt x="3036" y="12776"/>
                </a:cubicBezTo>
                <a:cubicBezTo>
                  <a:pt x="1215" y="13168"/>
                  <a:pt x="489" y="13799"/>
                  <a:pt x="227" y="14323"/>
                </a:cubicBezTo>
                <a:cubicBezTo>
                  <a:pt x="0" y="14764"/>
                  <a:pt x="155" y="15300"/>
                  <a:pt x="584" y="15562"/>
                </a:cubicBezTo>
                <a:cubicBezTo>
                  <a:pt x="1326" y="16019"/>
                  <a:pt x="2277" y="16103"/>
                  <a:pt x="3198" y="16103"/>
                </a:cubicBezTo>
                <a:cubicBezTo>
                  <a:pt x="3356" y="16103"/>
                  <a:pt x="3513" y="16101"/>
                  <a:pt x="3668" y="16097"/>
                </a:cubicBezTo>
                <a:cubicBezTo>
                  <a:pt x="10603" y="15944"/>
                  <a:pt x="17913" y="15918"/>
                  <a:pt x="25296" y="15918"/>
                </a:cubicBezTo>
                <a:cubicBezTo>
                  <a:pt x="29006" y="15918"/>
                  <a:pt x="32734" y="15924"/>
                  <a:pt x="36444" y="15924"/>
                </a:cubicBezTo>
                <a:cubicBezTo>
                  <a:pt x="43080" y="15924"/>
                  <a:pt x="49654" y="15904"/>
                  <a:pt x="55948" y="15788"/>
                </a:cubicBezTo>
                <a:cubicBezTo>
                  <a:pt x="57198" y="15764"/>
                  <a:pt x="58031" y="14454"/>
                  <a:pt x="57472" y="13335"/>
                </a:cubicBezTo>
                <a:lnTo>
                  <a:pt x="57460" y="13323"/>
                </a:lnTo>
                <a:cubicBezTo>
                  <a:pt x="57305" y="13002"/>
                  <a:pt x="57079" y="12728"/>
                  <a:pt x="56817" y="12490"/>
                </a:cubicBezTo>
                <a:cubicBezTo>
                  <a:pt x="56436" y="12216"/>
                  <a:pt x="56007" y="12037"/>
                  <a:pt x="55567" y="11942"/>
                </a:cubicBezTo>
                <a:cubicBezTo>
                  <a:pt x="54789" y="11767"/>
                  <a:pt x="53909" y="11713"/>
                  <a:pt x="53048" y="11713"/>
                </a:cubicBezTo>
                <a:cubicBezTo>
                  <a:pt x="52564" y="11713"/>
                  <a:pt x="52087" y="11730"/>
                  <a:pt x="51638" y="11752"/>
                </a:cubicBezTo>
                <a:cubicBezTo>
                  <a:pt x="51685" y="9644"/>
                  <a:pt x="50828" y="7584"/>
                  <a:pt x="48435" y="6691"/>
                </a:cubicBezTo>
                <a:cubicBezTo>
                  <a:pt x="47740" y="6432"/>
                  <a:pt x="46994" y="6299"/>
                  <a:pt x="46253" y="6299"/>
                </a:cubicBezTo>
                <a:cubicBezTo>
                  <a:pt x="44886" y="6299"/>
                  <a:pt x="43533" y="6750"/>
                  <a:pt x="42530" y="7692"/>
                </a:cubicBezTo>
                <a:cubicBezTo>
                  <a:pt x="42351" y="5632"/>
                  <a:pt x="41756" y="3382"/>
                  <a:pt x="39970" y="1810"/>
                </a:cubicBezTo>
                <a:cubicBezTo>
                  <a:pt x="38612" y="667"/>
                  <a:pt x="36910" y="24"/>
                  <a:pt x="351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3" name="Google Shape;1913;p125"/>
          <p:cNvCxnSpPr/>
          <p:nvPr/>
        </p:nvCxnSpPr>
        <p:spPr>
          <a:xfrm>
            <a:off x="8526054"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1914" name="Google Shape;1914;p125"/>
          <p:cNvCxnSpPr/>
          <p:nvPr/>
        </p:nvCxnSpPr>
        <p:spPr>
          <a:xfrm>
            <a:off x="8146938" y="4368445"/>
            <a:ext cx="2039400" cy="0"/>
          </a:xfrm>
          <a:prstGeom prst="straightConnector1">
            <a:avLst/>
          </a:prstGeom>
          <a:noFill/>
          <a:ln cap="flat" cmpd="sng" w="19050">
            <a:solidFill>
              <a:schemeClr val="dk1"/>
            </a:solidFill>
            <a:prstDash val="dash"/>
            <a:round/>
            <a:headEnd len="med" w="med" type="none"/>
            <a:tailEnd len="med" w="med" type="none"/>
          </a:ln>
        </p:spPr>
      </p:cxnSp>
      <p:cxnSp>
        <p:nvCxnSpPr>
          <p:cNvPr id="1915" name="Google Shape;1915;p125"/>
          <p:cNvCxnSpPr/>
          <p:nvPr/>
        </p:nvCxnSpPr>
        <p:spPr>
          <a:xfrm>
            <a:off x="439450" y="4439750"/>
            <a:ext cx="473400" cy="0"/>
          </a:xfrm>
          <a:prstGeom prst="straightConnector1">
            <a:avLst/>
          </a:prstGeom>
          <a:noFill/>
          <a:ln cap="flat" cmpd="sng" w="19050">
            <a:solidFill>
              <a:schemeClr val="dk1"/>
            </a:solidFill>
            <a:prstDash val="dash"/>
            <a:round/>
            <a:headEnd len="med" w="med" type="none"/>
            <a:tailEnd len="med" w="med" type="none"/>
          </a:ln>
        </p:spPr>
      </p:cxnSp>
      <p:sp>
        <p:nvSpPr>
          <p:cNvPr id="1916" name="Google Shape;1916;p125"/>
          <p:cNvSpPr/>
          <p:nvPr/>
        </p:nvSpPr>
        <p:spPr>
          <a:xfrm>
            <a:off x="1584473" y="4709475"/>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7" name="Google Shape;1917;p125"/>
          <p:cNvCxnSpPr/>
          <p:nvPr/>
        </p:nvCxnSpPr>
        <p:spPr>
          <a:xfrm>
            <a:off x="3672650" y="684323"/>
            <a:ext cx="669600" cy="0"/>
          </a:xfrm>
          <a:prstGeom prst="straightConnector1">
            <a:avLst/>
          </a:prstGeom>
          <a:noFill/>
          <a:ln cap="flat" cmpd="sng" w="19050">
            <a:solidFill>
              <a:schemeClr val="dk1"/>
            </a:solidFill>
            <a:prstDash val="dash"/>
            <a:round/>
            <a:headEnd len="med" w="med" type="none"/>
            <a:tailEnd len="med" w="med" type="none"/>
          </a:ln>
        </p:spPr>
      </p:cxnSp>
      <p:cxnSp>
        <p:nvCxnSpPr>
          <p:cNvPr id="1918" name="Google Shape;1918;p125"/>
          <p:cNvCxnSpPr/>
          <p:nvPr/>
        </p:nvCxnSpPr>
        <p:spPr>
          <a:xfrm>
            <a:off x="3733500" y="569348"/>
            <a:ext cx="473400" cy="0"/>
          </a:xfrm>
          <a:prstGeom prst="straightConnector1">
            <a:avLst/>
          </a:prstGeom>
          <a:noFill/>
          <a:ln cap="flat" cmpd="sng" w="19050">
            <a:solidFill>
              <a:schemeClr val="dk1"/>
            </a:solidFill>
            <a:prstDash val="dash"/>
            <a:round/>
            <a:headEnd len="med" w="med" type="none"/>
            <a:tailEnd len="med" w="med" type="none"/>
          </a:ln>
        </p:spPr>
      </p:cxnSp>
      <p:sp>
        <p:nvSpPr>
          <p:cNvPr id="1919" name="Google Shape;1919;p125"/>
          <p:cNvSpPr/>
          <p:nvPr/>
        </p:nvSpPr>
        <p:spPr>
          <a:xfrm rot="-131863">
            <a:off x="3288876" y="4245969"/>
            <a:ext cx="35340" cy="298558"/>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25"/>
          <p:cNvSpPr/>
          <p:nvPr/>
        </p:nvSpPr>
        <p:spPr>
          <a:xfrm>
            <a:off x="3445154" y="4140122"/>
            <a:ext cx="35142" cy="298295"/>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25"/>
          <p:cNvSpPr txBox="1"/>
          <p:nvPr>
            <p:ph type="ctrTitle"/>
          </p:nvPr>
        </p:nvSpPr>
        <p:spPr>
          <a:xfrm>
            <a:off x="906175" y="1405675"/>
            <a:ext cx="7331700" cy="114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5200"/>
              <a:buNone/>
              <a:defRPr sz="3500"/>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1922" name="Google Shape;1922;p125"/>
          <p:cNvSpPr txBox="1"/>
          <p:nvPr>
            <p:ph idx="1" type="subTitle"/>
          </p:nvPr>
        </p:nvSpPr>
        <p:spPr>
          <a:xfrm>
            <a:off x="1395450" y="2456968"/>
            <a:ext cx="6353100" cy="52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sz="1600">
                <a:solidFill>
                  <a:schemeClr val="dk1"/>
                </a:solidFill>
                <a:latin typeface="Raleway Medium"/>
                <a:ea typeface="Raleway Medium"/>
                <a:cs typeface="Raleway Medium"/>
                <a:sym typeface="Raleway Medium"/>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pic>
        <p:nvPicPr>
          <p:cNvPr id="59" name="Google Shape;59;p14"/>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60" name="Google Shape;60;p14"/>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14"/>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64" name="Google Shape;64;p14"/>
          <p:cNvGrpSpPr/>
          <p:nvPr/>
        </p:nvGrpSpPr>
        <p:grpSpPr>
          <a:xfrm>
            <a:off x="8282397" y="386281"/>
            <a:ext cx="92861" cy="92868"/>
            <a:chOff x="-63252250" y="1930850"/>
            <a:chExt cx="319000" cy="319025"/>
          </a:xfrm>
        </p:grpSpPr>
        <p:sp>
          <p:nvSpPr>
            <p:cNvPr id="65" name="Google Shape;65;p14"/>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4"/>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ph type="ctrTitle"/>
          </p:nvPr>
        </p:nvSpPr>
        <p:spPr>
          <a:xfrm>
            <a:off x="713213" y="841700"/>
            <a:ext cx="4098300" cy="19389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3000">
                <a:latin typeface="Syne ExtraBold"/>
                <a:ea typeface="Syne ExtraBold"/>
                <a:cs typeface="Syne ExtraBold"/>
                <a:sym typeface="Syne ExtraBo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69" name="Google Shape;69;p14"/>
          <p:cNvSpPr txBox="1"/>
          <p:nvPr>
            <p:ph idx="1" type="subTitle"/>
          </p:nvPr>
        </p:nvSpPr>
        <p:spPr>
          <a:xfrm>
            <a:off x="713225" y="3829950"/>
            <a:ext cx="2316300" cy="579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70" name="Google Shape;70;p14"/>
          <p:cNvSpPr/>
          <p:nvPr>
            <p:ph idx="2" type="pic"/>
          </p:nvPr>
        </p:nvSpPr>
        <p:spPr>
          <a:xfrm>
            <a:off x="5379725" y="1093950"/>
            <a:ext cx="2865300" cy="3315000"/>
          </a:xfrm>
          <a:prstGeom prst="rect">
            <a:avLst/>
          </a:prstGeom>
          <a:noFill/>
          <a:ln cap="flat" cmpd="sng" w="28575">
            <a:solidFill>
              <a:srgbClr val="000000"/>
            </a:solidFill>
            <a:prstDash val="solid"/>
            <a:round/>
            <a:headEnd len="sm" w="sm" type="none"/>
            <a:tailEnd len="sm" w="sm" type="none"/>
          </a:ln>
        </p:spPr>
      </p:sp>
      <p:sp>
        <p:nvSpPr>
          <p:cNvPr id="71" name="Google Shape;71;p14"/>
          <p:cNvSpPr txBox="1"/>
          <p:nvPr>
            <p:ph idx="3" type="title"/>
          </p:nvPr>
        </p:nvSpPr>
        <p:spPr>
          <a:xfrm>
            <a:off x="713225" y="2990125"/>
            <a:ext cx="4098300" cy="6303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500"/>
              <a:buFont typeface="Syne ExtraBold"/>
              <a:buNone/>
              <a:defRPr i="1" sz="3000">
                <a:latin typeface="Syne ExtraBold"/>
                <a:ea typeface="Syne ExtraBold"/>
                <a:cs typeface="Syne ExtraBold"/>
                <a:sym typeface="Syne ExtraBold"/>
              </a:defRPr>
            </a:lvl1pPr>
            <a:lvl2pPr lvl="1" rtl="0">
              <a:spcBef>
                <a:spcPts val="0"/>
              </a:spcBef>
              <a:spcAft>
                <a:spcPts val="0"/>
              </a:spcAft>
              <a:buSzPts val="3000"/>
              <a:buNone/>
              <a:defRPr>
                <a:latin typeface="Anaheim"/>
                <a:ea typeface="Anaheim"/>
                <a:cs typeface="Anaheim"/>
                <a:sym typeface="Anaheim"/>
              </a:defRPr>
            </a:lvl2pPr>
            <a:lvl3pPr lvl="2" rtl="0">
              <a:spcBef>
                <a:spcPts val="0"/>
              </a:spcBef>
              <a:spcAft>
                <a:spcPts val="0"/>
              </a:spcAft>
              <a:buSzPts val="3000"/>
              <a:buNone/>
              <a:defRPr>
                <a:latin typeface="Anaheim"/>
                <a:ea typeface="Anaheim"/>
                <a:cs typeface="Anaheim"/>
                <a:sym typeface="Anaheim"/>
              </a:defRPr>
            </a:lvl3pPr>
            <a:lvl4pPr lvl="3" rtl="0">
              <a:spcBef>
                <a:spcPts val="0"/>
              </a:spcBef>
              <a:spcAft>
                <a:spcPts val="0"/>
              </a:spcAft>
              <a:buSzPts val="3000"/>
              <a:buNone/>
              <a:defRPr>
                <a:latin typeface="Anaheim"/>
                <a:ea typeface="Anaheim"/>
                <a:cs typeface="Anaheim"/>
                <a:sym typeface="Anaheim"/>
              </a:defRPr>
            </a:lvl4pPr>
            <a:lvl5pPr lvl="4" rtl="0">
              <a:spcBef>
                <a:spcPts val="0"/>
              </a:spcBef>
              <a:spcAft>
                <a:spcPts val="0"/>
              </a:spcAft>
              <a:buSzPts val="3000"/>
              <a:buNone/>
              <a:defRPr>
                <a:latin typeface="Anaheim"/>
                <a:ea typeface="Anaheim"/>
                <a:cs typeface="Anaheim"/>
                <a:sym typeface="Anaheim"/>
              </a:defRPr>
            </a:lvl5pPr>
            <a:lvl6pPr lvl="5" rtl="0">
              <a:spcBef>
                <a:spcPts val="0"/>
              </a:spcBef>
              <a:spcAft>
                <a:spcPts val="0"/>
              </a:spcAft>
              <a:buSzPts val="3000"/>
              <a:buNone/>
              <a:defRPr>
                <a:latin typeface="Anaheim"/>
                <a:ea typeface="Anaheim"/>
                <a:cs typeface="Anaheim"/>
                <a:sym typeface="Anaheim"/>
              </a:defRPr>
            </a:lvl6pPr>
            <a:lvl7pPr lvl="6" rtl="0">
              <a:spcBef>
                <a:spcPts val="0"/>
              </a:spcBef>
              <a:spcAft>
                <a:spcPts val="0"/>
              </a:spcAft>
              <a:buSzPts val="3000"/>
              <a:buNone/>
              <a:defRPr>
                <a:latin typeface="Anaheim"/>
                <a:ea typeface="Anaheim"/>
                <a:cs typeface="Anaheim"/>
                <a:sym typeface="Anaheim"/>
              </a:defRPr>
            </a:lvl7pPr>
            <a:lvl8pPr lvl="7" rtl="0">
              <a:spcBef>
                <a:spcPts val="0"/>
              </a:spcBef>
              <a:spcAft>
                <a:spcPts val="0"/>
              </a:spcAft>
              <a:buSzPts val="3000"/>
              <a:buNone/>
              <a:defRPr>
                <a:latin typeface="Anaheim"/>
                <a:ea typeface="Anaheim"/>
                <a:cs typeface="Anaheim"/>
                <a:sym typeface="Anaheim"/>
              </a:defRPr>
            </a:lvl8pPr>
            <a:lvl9pPr lvl="8" rtl="0">
              <a:spcBef>
                <a:spcPts val="0"/>
              </a:spcBef>
              <a:spcAft>
                <a:spcPts val="0"/>
              </a:spcAft>
              <a:buSzPts val="3000"/>
              <a:buNone/>
              <a:defRPr>
                <a:latin typeface="Anaheim"/>
                <a:ea typeface="Anaheim"/>
                <a:cs typeface="Anaheim"/>
                <a:sym typeface="Anaheim"/>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23" name="Shape 1923"/>
        <p:cNvGrpSpPr/>
        <p:nvPr/>
      </p:nvGrpSpPr>
      <p:grpSpPr>
        <a:xfrm>
          <a:off x="0" y="0"/>
          <a:ext cx="0" cy="0"/>
          <a:chOff x="0" y="0"/>
          <a:chExt cx="0" cy="0"/>
        </a:xfrm>
      </p:grpSpPr>
      <p:grpSp>
        <p:nvGrpSpPr>
          <p:cNvPr id="1924" name="Google Shape;1924;p126"/>
          <p:cNvGrpSpPr/>
          <p:nvPr/>
        </p:nvGrpSpPr>
        <p:grpSpPr>
          <a:xfrm>
            <a:off x="-1012455" y="236538"/>
            <a:ext cx="11450862" cy="6412761"/>
            <a:chOff x="-1012455" y="236538"/>
            <a:chExt cx="11450862" cy="6412761"/>
          </a:xfrm>
        </p:grpSpPr>
        <p:grpSp>
          <p:nvGrpSpPr>
            <p:cNvPr id="1925" name="Google Shape;1925;p126"/>
            <p:cNvGrpSpPr/>
            <p:nvPr/>
          </p:nvGrpSpPr>
          <p:grpSpPr>
            <a:xfrm>
              <a:off x="-1012455" y="236538"/>
              <a:ext cx="11450862" cy="6412761"/>
              <a:chOff x="-1012455" y="236538"/>
              <a:chExt cx="11450862" cy="6412761"/>
            </a:xfrm>
          </p:grpSpPr>
          <p:sp>
            <p:nvSpPr>
              <p:cNvPr id="1926" name="Google Shape;1926;p126"/>
              <p:cNvSpPr/>
              <p:nvPr/>
            </p:nvSpPr>
            <p:spPr>
              <a:xfrm>
                <a:off x="228121" y="4184898"/>
                <a:ext cx="1225196" cy="1221274"/>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26"/>
              <p:cNvSpPr/>
              <p:nvPr/>
            </p:nvSpPr>
            <p:spPr>
              <a:xfrm rot="-4866940">
                <a:off x="7462004" y="3666427"/>
                <a:ext cx="2742808" cy="282024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26"/>
              <p:cNvSpPr/>
              <p:nvPr/>
            </p:nvSpPr>
            <p:spPr>
              <a:xfrm>
                <a:off x="6507075" y="845726"/>
                <a:ext cx="1466527" cy="146447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9" name="Google Shape;1929;p126"/>
              <p:cNvGrpSpPr/>
              <p:nvPr/>
            </p:nvGrpSpPr>
            <p:grpSpPr>
              <a:xfrm>
                <a:off x="713326" y="746345"/>
                <a:ext cx="2163990" cy="2163893"/>
                <a:chOff x="2046850" y="539706"/>
                <a:chExt cx="969226" cy="969226"/>
              </a:xfrm>
            </p:grpSpPr>
            <p:sp>
              <p:nvSpPr>
                <p:cNvPr id="1930" name="Google Shape;1930;p126"/>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26"/>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32" name="Google Shape;1932;p126"/>
              <p:cNvCxnSpPr/>
              <p:nvPr/>
            </p:nvCxnSpPr>
            <p:spPr>
              <a:xfrm>
                <a:off x="-633339"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1933" name="Google Shape;1933;p126"/>
              <p:cNvCxnSpPr/>
              <p:nvPr/>
            </p:nvCxnSpPr>
            <p:spPr>
              <a:xfrm>
                <a:off x="-1012455" y="4368445"/>
                <a:ext cx="2039400" cy="0"/>
              </a:xfrm>
              <a:prstGeom prst="straightConnector1">
                <a:avLst/>
              </a:prstGeom>
              <a:noFill/>
              <a:ln cap="flat" cmpd="sng" w="19050">
                <a:solidFill>
                  <a:schemeClr val="dk1"/>
                </a:solidFill>
                <a:prstDash val="dash"/>
                <a:round/>
                <a:headEnd len="med" w="med" type="none"/>
                <a:tailEnd len="med" w="med" type="none"/>
              </a:ln>
            </p:spPr>
          </p:cxnSp>
          <p:sp>
            <p:nvSpPr>
              <p:cNvPr id="1934" name="Google Shape;1934;p126"/>
              <p:cNvSpPr/>
              <p:nvPr/>
            </p:nvSpPr>
            <p:spPr>
              <a:xfrm flipH="1">
                <a:off x="8029777" y="762948"/>
                <a:ext cx="2077070" cy="605271"/>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5" name="Google Shape;1935;p126"/>
              <p:cNvGrpSpPr/>
              <p:nvPr/>
            </p:nvGrpSpPr>
            <p:grpSpPr>
              <a:xfrm>
                <a:off x="403175" y="236538"/>
                <a:ext cx="503400" cy="423975"/>
                <a:chOff x="4849700" y="2127775"/>
                <a:chExt cx="503400" cy="423975"/>
              </a:xfrm>
            </p:grpSpPr>
            <p:sp>
              <p:nvSpPr>
                <p:cNvPr id="1936" name="Google Shape;1936;p126"/>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26"/>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26"/>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126"/>
              <p:cNvGrpSpPr/>
              <p:nvPr/>
            </p:nvGrpSpPr>
            <p:grpSpPr>
              <a:xfrm flipH="1">
                <a:off x="8968300" y="3004462"/>
                <a:ext cx="969226" cy="1748006"/>
                <a:chOff x="6984900" y="3291338"/>
                <a:chExt cx="969226" cy="1748006"/>
              </a:xfrm>
            </p:grpSpPr>
            <p:sp>
              <p:nvSpPr>
                <p:cNvPr id="1940" name="Google Shape;1940;p126"/>
                <p:cNvSpPr/>
                <p:nvPr/>
              </p:nvSpPr>
              <p:spPr>
                <a:xfrm>
                  <a:off x="6984900" y="407011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26"/>
                <p:cNvSpPr/>
                <p:nvPr/>
              </p:nvSpPr>
              <p:spPr>
                <a:xfrm>
                  <a:off x="7519348" y="360136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26"/>
                <p:cNvSpPr/>
                <p:nvPr/>
              </p:nvSpPr>
              <p:spPr>
                <a:xfrm>
                  <a:off x="7550348" y="329133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43" name="Google Shape;1943;p126"/>
              <p:cNvCxnSpPr/>
              <p:nvPr/>
            </p:nvCxnSpPr>
            <p:spPr>
              <a:xfrm>
                <a:off x="8514586" y="2569320"/>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1944" name="Google Shape;1944;p126"/>
              <p:cNvCxnSpPr/>
              <p:nvPr/>
            </p:nvCxnSpPr>
            <p:spPr>
              <a:xfrm>
                <a:off x="8135470" y="2775870"/>
                <a:ext cx="2039400" cy="0"/>
              </a:xfrm>
              <a:prstGeom prst="straightConnector1">
                <a:avLst/>
              </a:prstGeom>
              <a:noFill/>
              <a:ln cap="flat" cmpd="sng" w="19050">
                <a:solidFill>
                  <a:schemeClr val="dk1"/>
                </a:solidFill>
                <a:prstDash val="dash"/>
                <a:round/>
                <a:headEnd len="med" w="med" type="none"/>
                <a:tailEnd len="med" w="med" type="none"/>
              </a:ln>
            </p:spPr>
          </p:cxnSp>
        </p:grpSp>
        <p:grpSp>
          <p:nvGrpSpPr>
            <p:cNvPr id="1945" name="Google Shape;1945;p126"/>
            <p:cNvGrpSpPr/>
            <p:nvPr/>
          </p:nvGrpSpPr>
          <p:grpSpPr>
            <a:xfrm>
              <a:off x="7973600" y="3597738"/>
              <a:ext cx="503400" cy="423975"/>
              <a:chOff x="4849700" y="2127775"/>
              <a:chExt cx="503400" cy="423975"/>
            </a:xfrm>
          </p:grpSpPr>
          <p:sp>
            <p:nvSpPr>
              <p:cNvPr id="1946" name="Google Shape;1946;p126"/>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26"/>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26"/>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9" name="Google Shape;1949;p126"/>
          <p:cNvSpPr txBox="1"/>
          <p:nvPr>
            <p:ph type="title"/>
          </p:nvPr>
        </p:nvSpPr>
        <p:spPr>
          <a:xfrm>
            <a:off x="1692450" y="2100913"/>
            <a:ext cx="5759100" cy="1437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50" name="Google Shape;1950;p126"/>
          <p:cNvSpPr txBox="1"/>
          <p:nvPr>
            <p:ph idx="1" type="subTitle"/>
          </p:nvPr>
        </p:nvSpPr>
        <p:spPr>
          <a:xfrm>
            <a:off x="2674000" y="3857650"/>
            <a:ext cx="3795900" cy="5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1" name="Google Shape;1951;p126"/>
          <p:cNvSpPr txBox="1"/>
          <p:nvPr>
            <p:ph hasCustomPrompt="1" idx="2" type="title"/>
          </p:nvPr>
        </p:nvSpPr>
        <p:spPr>
          <a:xfrm>
            <a:off x="3746546" y="1009450"/>
            <a:ext cx="16509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6000">
                <a:latin typeface="Raleway"/>
                <a:ea typeface="Raleway"/>
                <a:cs typeface="Raleway"/>
                <a:sym typeface="Raleway"/>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52" name="Shape 1952"/>
        <p:cNvGrpSpPr/>
        <p:nvPr/>
      </p:nvGrpSpPr>
      <p:grpSpPr>
        <a:xfrm>
          <a:off x="0" y="0"/>
          <a:ext cx="0" cy="0"/>
          <a:chOff x="0" y="0"/>
          <a:chExt cx="0" cy="0"/>
        </a:xfrm>
      </p:grpSpPr>
      <p:grpSp>
        <p:nvGrpSpPr>
          <p:cNvPr id="1953" name="Google Shape;1953;p127"/>
          <p:cNvGrpSpPr/>
          <p:nvPr/>
        </p:nvGrpSpPr>
        <p:grpSpPr>
          <a:xfrm>
            <a:off x="-2007247" y="-786999"/>
            <a:ext cx="12731490" cy="7366860"/>
            <a:chOff x="-2007247" y="-786999"/>
            <a:chExt cx="12731490" cy="7366860"/>
          </a:xfrm>
        </p:grpSpPr>
        <p:grpSp>
          <p:nvGrpSpPr>
            <p:cNvPr id="1954" name="Google Shape;1954;p127"/>
            <p:cNvGrpSpPr/>
            <p:nvPr/>
          </p:nvGrpSpPr>
          <p:grpSpPr>
            <a:xfrm>
              <a:off x="7826773" y="-786999"/>
              <a:ext cx="2214777" cy="2214680"/>
              <a:chOff x="2046850" y="539706"/>
              <a:chExt cx="969226" cy="969226"/>
            </a:xfrm>
          </p:grpSpPr>
          <p:sp>
            <p:nvSpPr>
              <p:cNvPr id="1955" name="Google Shape;1955;p127"/>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27"/>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127"/>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27"/>
            <p:cNvSpPr/>
            <p:nvPr/>
          </p:nvSpPr>
          <p:spPr>
            <a:xfrm rot="840170">
              <a:off x="-1701218" y="351454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9" name="Google Shape;1959;p127"/>
            <p:cNvGrpSpPr/>
            <p:nvPr/>
          </p:nvGrpSpPr>
          <p:grpSpPr>
            <a:xfrm>
              <a:off x="-1423337" y="4085695"/>
              <a:ext cx="2039615" cy="282750"/>
              <a:chOff x="-1423337" y="4085695"/>
              <a:chExt cx="2039615" cy="282750"/>
            </a:xfrm>
          </p:grpSpPr>
          <p:cxnSp>
            <p:nvCxnSpPr>
              <p:cNvPr id="1960" name="Google Shape;1960;p127"/>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1961" name="Google Shape;1961;p127"/>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1962" name="Google Shape;1962;p127"/>
            <p:cNvSpPr/>
            <p:nvPr/>
          </p:nvSpPr>
          <p:spPr>
            <a:xfrm rot="-131837">
              <a:off x="7661135" y="4531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27"/>
            <p:cNvSpPr/>
            <p:nvPr/>
          </p:nvSpPr>
          <p:spPr>
            <a:xfrm>
              <a:off x="7917539" y="4358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4" name="Google Shape;1964;p127"/>
            <p:cNvGrpSpPr/>
            <p:nvPr/>
          </p:nvGrpSpPr>
          <p:grpSpPr>
            <a:xfrm>
              <a:off x="52175" y="2262363"/>
              <a:ext cx="503400" cy="423975"/>
              <a:chOff x="4646500" y="2154875"/>
              <a:chExt cx="503400" cy="423975"/>
            </a:xfrm>
          </p:grpSpPr>
          <p:sp>
            <p:nvSpPr>
              <p:cNvPr id="1965" name="Google Shape;1965;p127"/>
              <p:cNvSpPr/>
              <p:nvPr/>
            </p:nvSpPr>
            <p:spPr>
              <a:xfrm>
                <a:off x="4646500" y="23141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27"/>
              <p:cNvSpPr/>
              <p:nvPr/>
            </p:nvSpPr>
            <p:spPr>
              <a:xfrm>
                <a:off x="4901600" y="21548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27"/>
              <p:cNvSpPr/>
              <p:nvPr/>
            </p:nvSpPr>
            <p:spPr>
              <a:xfrm>
                <a:off x="5025750" y="24724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68" name="Google Shape;1968;p127"/>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1969" name="Google Shape;1969;p127"/>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1970" name="Google Shape;1970;p127"/>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127"/>
          <p:cNvSpPr txBox="1"/>
          <p:nvPr>
            <p:ph idx="1" type="body"/>
          </p:nvPr>
        </p:nvSpPr>
        <p:spPr>
          <a:xfrm>
            <a:off x="780200" y="1092747"/>
            <a:ext cx="7583400" cy="3695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Raleway Medium"/>
              <a:buAutoNum type="arabicPeriod"/>
              <a:defRPr sz="1100">
                <a:latin typeface="Raleway Medium"/>
                <a:ea typeface="Raleway Medium"/>
                <a:cs typeface="Raleway Medium"/>
                <a:sym typeface="Raleway Medium"/>
              </a:defRPr>
            </a:lvl1pPr>
            <a:lvl2pPr indent="-304800" lvl="1" marL="914400" rtl="0">
              <a:spcBef>
                <a:spcPts val="0"/>
              </a:spcBef>
              <a:spcAft>
                <a:spcPts val="0"/>
              </a:spcAft>
              <a:buClr>
                <a:srgbClr val="434343"/>
              </a:buClr>
              <a:buSzPts val="1200"/>
              <a:buFont typeface="Roboto Condensed Light"/>
              <a:buAutoNum type="alphaLcPeriod"/>
              <a:defRPr>
                <a:latin typeface="Raleway Medium"/>
                <a:ea typeface="Raleway Medium"/>
                <a:cs typeface="Raleway Medium"/>
                <a:sym typeface="Raleway Medium"/>
              </a:defRPr>
            </a:lvl2pPr>
            <a:lvl3pPr indent="-304800" lvl="2" marL="1371600" rtl="0">
              <a:spcBef>
                <a:spcPts val="0"/>
              </a:spcBef>
              <a:spcAft>
                <a:spcPts val="0"/>
              </a:spcAft>
              <a:buClr>
                <a:srgbClr val="434343"/>
              </a:buClr>
              <a:buSzPts val="1200"/>
              <a:buFont typeface="Roboto Condensed Light"/>
              <a:buAutoNum type="romanLcPeriod"/>
              <a:defRPr>
                <a:latin typeface="Raleway Medium"/>
                <a:ea typeface="Raleway Medium"/>
                <a:cs typeface="Raleway Medium"/>
                <a:sym typeface="Raleway Medium"/>
              </a:defRPr>
            </a:lvl3pPr>
            <a:lvl4pPr indent="-304800" lvl="3" marL="1828800" rtl="0">
              <a:spcBef>
                <a:spcPts val="0"/>
              </a:spcBef>
              <a:spcAft>
                <a:spcPts val="0"/>
              </a:spcAft>
              <a:buClr>
                <a:srgbClr val="434343"/>
              </a:buClr>
              <a:buSzPts val="1200"/>
              <a:buFont typeface="Roboto Condensed Light"/>
              <a:buAutoNum type="arabicPeriod"/>
              <a:defRPr>
                <a:latin typeface="Raleway Medium"/>
                <a:ea typeface="Raleway Medium"/>
                <a:cs typeface="Raleway Medium"/>
                <a:sym typeface="Raleway Medium"/>
              </a:defRPr>
            </a:lvl4pPr>
            <a:lvl5pPr indent="-304800" lvl="4" marL="2286000" rtl="0">
              <a:spcBef>
                <a:spcPts val="0"/>
              </a:spcBef>
              <a:spcAft>
                <a:spcPts val="0"/>
              </a:spcAft>
              <a:buClr>
                <a:srgbClr val="434343"/>
              </a:buClr>
              <a:buSzPts val="1200"/>
              <a:buFont typeface="Roboto Condensed Light"/>
              <a:buAutoNum type="alphaLcPeriod"/>
              <a:defRPr>
                <a:latin typeface="Raleway Medium"/>
                <a:ea typeface="Raleway Medium"/>
                <a:cs typeface="Raleway Medium"/>
                <a:sym typeface="Raleway Medium"/>
              </a:defRPr>
            </a:lvl5pPr>
            <a:lvl6pPr indent="-304800" lvl="5" marL="2743200" rtl="0">
              <a:spcBef>
                <a:spcPts val="0"/>
              </a:spcBef>
              <a:spcAft>
                <a:spcPts val="0"/>
              </a:spcAft>
              <a:buClr>
                <a:srgbClr val="434343"/>
              </a:buClr>
              <a:buSzPts val="1200"/>
              <a:buFont typeface="Roboto Condensed Light"/>
              <a:buAutoNum type="romanLcPeriod"/>
              <a:defRPr>
                <a:latin typeface="Raleway Medium"/>
                <a:ea typeface="Raleway Medium"/>
                <a:cs typeface="Raleway Medium"/>
                <a:sym typeface="Raleway Medium"/>
              </a:defRPr>
            </a:lvl6pPr>
            <a:lvl7pPr indent="-304800" lvl="6" marL="3200400" rtl="0">
              <a:spcBef>
                <a:spcPts val="0"/>
              </a:spcBef>
              <a:spcAft>
                <a:spcPts val="0"/>
              </a:spcAft>
              <a:buClr>
                <a:srgbClr val="434343"/>
              </a:buClr>
              <a:buSzPts val="1200"/>
              <a:buFont typeface="Roboto Condensed Light"/>
              <a:buAutoNum type="arabicPeriod"/>
              <a:defRPr>
                <a:latin typeface="Raleway Medium"/>
                <a:ea typeface="Raleway Medium"/>
                <a:cs typeface="Raleway Medium"/>
                <a:sym typeface="Raleway Medium"/>
              </a:defRPr>
            </a:lvl7pPr>
            <a:lvl8pPr indent="-304800" lvl="7" marL="3657600" rtl="0">
              <a:spcBef>
                <a:spcPts val="0"/>
              </a:spcBef>
              <a:spcAft>
                <a:spcPts val="0"/>
              </a:spcAft>
              <a:buClr>
                <a:srgbClr val="434343"/>
              </a:buClr>
              <a:buSzPts val="1200"/>
              <a:buFont typeface="Roboto Condensed Light"/>
              <a:buAutoNum type="alphaLcPeriod"/>
              <a:defRPr>
                <a:latin typeface="Raleway Medium"/>
                <a:ea typeface="Raleway Medium"/>
                <a:cs typeface="Raleway Medium"/>
                <a:sym typeface="Raleway Medium"/>
              </a:defRPr>
            </a:lvl8pPr>
            <a:lvl9pPr indent="-304800" lvl="8" marL="4114800" rtl="0">
              <a:spcBef>
                <a:spcPts val="0"/>
              </a:spcBef>
              <a:spcAft>
                <a:spcPts val="0"/>
              </a:spcAft>
              <a:buClr>
                <a:srgbClr val="434343"/>
              </a:buClr>
              <a:buSzPts val="1200"/>
              <a:buFont typeface="Roboto Condensed Light"/>
              <a:buAutoNum type="romanLcPeriod"/>
              <a:defRPr>
                <a:latin typeface="Raleway Medium"/>
                <a:ea typeface="Raleway Medium"/>
                <a:cs typeface="Raleway Medium"/>
                <a:sym typeface="Raleway Medium"/>
              </a:defRPr>
            </a:lvl9pPr>
          </a:lstStyle>
          <a:p/>
        </p:txBody>
      </p:sp>
      <p:sp>
        <p:nvSpPr>
          <p:cNvPr id="1972" name="Google Shape;1972;p127"/>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73" name="Shape 1973"/>
        <p:cNvGrpSpPr/>
        <p:nvPr/>
      </p:nvGrpSpPr>
      <p:grpSpPr>
        <a:xfrm>
          <a:off x="0" y="0"/>
          <a:ext cx="0" cy="0"/>
          <a:chOff x="0" y="0"/>
          <a:chExt cx="0" cy="0"/>
        </a:xfrm>
      </p:grpSpPr>
      <p:grpSp>
        <p:nvGrpSpPr>
          <p:cNvPr id="1974" name="Google Shape;1974;p128"/>
          <p:cNvGrpSpPr/>
          <p:nvPr/>
        </p:nvGrpSpPr>
        <p:grpSpPr>
          <a:xfrm>
            <a:off x="-1931242" y="-786999"/>
            <a:ext cx="12298380" cy="7436298"/>
            <a:chOff x="-1931242" y="-786999"/>
            <a:chExt cx="12298380" cy="7436298"/>
          </a:xfrm>
        </p:grpSpPr>
        <p:grpSp>
          <p:nvGrpSpPr>
            <p:cNvPr id="1975" name="Google Shape;1975;p128"/>
            <p:cNvGrpSpPr/>
            <p:nvPr/>
          </p:nvGrpSpPr>
          <p:grpSpPr>
            <a:xfrm>
              <a:off x="7826773" y="-786999"/>
              <a:ext cx="2214777" cy="2214680"/>
              <a:chOff x="2046850" y="539706"/>
              <a:chExt cx="969226" cy="969226"/>
            </a:xfrm>
          </p:grpSpPr>
          <p:sp>
            <p:nvSpPr>
              <p:cNvPr id="1976" name="Google Shape;1976;p128"/>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28"/>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8" name="Google Shape;1978;p128"/>
            <p:cNvSpPr/>
            <p:nvPr/>
          </p:nvSpPr>
          <p:spPr>
            <a:xfrm rot="-4866940">
              <a:off x="-1697646" y="3666427"/>
              <a:ext cx="2742808" cy="282024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28"/>
            <p:cNvSpPr/>
            <p:nvPr/>
          </p:nvSpPr>
          <p:spPr>
            <a:xfrm flipH="1">
              <a:off x="-1129873" y="762948"/>
              <a:ext cx="2077070" cy="605271"/>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0" name="Google Shape;1980;p128"/>
            <p:cNvGrpSpPr/>
            <p:nvPr/>
          </p:nvGrpSpPr>
          <p:grpSpPr>
            <a:xfrm flipH="1">
              <a:off x="-179625" y="3004462"/>
              <a:ext cx="969226" cy="1748006"/>
              <a:chOff x="6984900" y="3291338"/>
              <a:chExt cx="969226" cy="1748006"/>
            </a:xfrm>
          </p:grpSpPr>
          <p:sp>
            <p:nvSpPr>
              <p:cNvPr id="1981" name="Google Shape;1981;p128"/>
              <p:cNvSpPr/>
              <p:nvPr/>
            </p:nvSpPr>
            <p:spPr>
              <a:xfrm>
                <a:off x="6984900" y="407011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28"/>
              <p:cNvSpPr/>
              <p:nvPr/>
            </p:nvSpPr>
            <p:spPr>
              <a:xfrm>
                <a:off x="7519348" y="360136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28"/>
              <p:cNvSpPr/>
              <p:nvPr/>
            </p:nvSpPr>
            <p:spPr>
              <a:xfrm>
                <a:off x="7550348" y="329133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84" name="Google Shape;1984;p128"/>
            <p:cNvCxnSpPr/>
            <p:nvPr/>
          </p:nvCxnSpPr>
          <p:spPr>
            <a:xfrm>
              <a:off x="-1023289" y="2569320"/>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1985" name="Google Shape;1985;p128"/>
            <p:cNvCxnSpPr/>
            <p:nvPr/>
          </p:nvCxnSpPr>
          <p:spPr>
            <a:xfrm>
              <a:off x="-1402405" y="2775870"/>
              <a:ext cx="2039400" cy="0"/>
            </a:xfrm>
            <a:prstGeom prst="straightConnector1">
              <a:avLst/>
            </a:prstGeom>
            <a:noFill/>
            <a:ln cap="flat" cmpd="sng" w="19050">
              <a:solidFill>
                <a:schemeClr val="dk1"/>
              </a:solidFill>
              <a:prstDash val="dash"/>
              <a:round/>
              <a:headEnd len="med" w="med" type="none"/>
              <a:tailEnd len="med" w="med" type="none"/>
            </a:ln>
          </p:spPr>
        </p:cxnSp>
        <p:sp>
          <p:nvSpPr>
            <p:cNvPr id="1986" name="Google Shape;1986;p128"/>
            <p:cNvSpPr/>
            <p:nvPr/>
          </p:nvSpPr>
          <p:spPr>
            <a:xfrm>
              <a:off x="7806124"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7" name="Google Shape;1987;p128"/>
            <p:cNvGrpSpPr/>
            <p:nvPr/>
          </p:nvGrpSpPr>
          <p:grpSpPr>
            <a:xfrm>
              <a:off x="4246390" y="4581938"/>
              <a:ext cx="745384" cy="250875"/>
              <a:chOff x="4246390" y="4581938"/>
              <a:chExt cx="745384" cy="250875"/>
            </a:xfrm>
          </p:grpSpPr>
          <p:sp>
            <p:nvSpPr>
              <p:cNvPr id="1988" name="Google Shape;1988;p128"/>
              <p:cNvSpPr/>
              <p:nvPr/>
            </p:nvSpPr>
            <p:spPr>
              <a:xfrm rot="5252242">
                <a:off x="4493074" y="4349195"/>
                <a:ext cx="57997" cy="54949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28"/>
              <p:cNvSpPr/>
              <p:nvPr/>
            </p:nvSpPr>
            <p:spPr>
              <a:xfrm rot="5400000">
                <a:off x="4688334" y="4529373"/>
                <a:ext cx="57657" cy="549222"/>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90" name="Google Shape;1990;p128"/>
          <p:cNvSpPr txBox="1"/>
          <p:nvPr>
            <p:ph idx="1" type="body"/>
          </p:nvPr>
        </p:nvSpPr>
        <p:spPr>
          <a:xfrm>
            <a:off x="1089075" y="3056727"/>
            <a:ext cx="3244800" cy="897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500">
                <a:solidFill>
                  <a:schemeClr val="dk1"/>
                </a:solidFill>
                <a:latin typeface="Raleway Medium"/>
                <a:ea typeface="Raleway Medium"/>
                <a:cs typeface="Raleway Medium"/>
                <a:sym typeface="Raleway Medium"/>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91" name="Google Shape;1991;p128"/>
          <p:cNvSpPr txBox="1"/>
          <p:nvPr>
            <p:ph idx="2" type="body"/>
          </p:nvPr>
        </p:nvSpPr>
        <p:spPr>
          <a:xfrm>
            <a:off x="4810186" y="3056727"/>
            <a:ext cx="3244800" cy="897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500">
                <a:solidFill>
                  <a:schemeClr val="dk1"/>
                </a:solidFill>
                <a:latin typeface="Raleway Medium"/>
                <a:ea typeface="Raleway Medium"/>
                <a:cs typeface="Raleway Medium"/>
                <a:sym typeface="Raleway Medium"/>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92" name="Google Shape;1992;p128"/>
          <p:cNvSpPr txBox="1"/>
          <p:nvPr>
            <p:ph type="title"/>
          </p:nvPr>
        </p:nvSpPr>
        <p:spPr>
          <a:xfrm>
            <a:off x="1089050" y="2314576"/>
            <a:ext cx="3244800" cy="818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93" name="Google Shape;1993;p128"/>
          <p:cNvSpPr txBox="1"/>
          <p:nvPr>
            <p:ph idx="3" type="title"/>
          </p:nvPr>
        </p:nvSpPr>
        <p:spPr>
          <a:xfrm>
            <a:off x="4810200" y="2314576"/>
            <a:ext cx="3244800" cy="818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994" name="Google Shape;1994;p128"/>
          <p:cNvSpPr txBox="1"/>
          <p:nvPr>
            <p:ph idx="4"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5" name="Shape 1995"/>
        <p:cNvGrpSpPr/>
        <p:nvPr/>
      </p:nvGrpSpPr>
      <p:grpSpPr>
        <a:xfrm>
          <a:off x="0" y="0"/>
          <a:ext cx="0" cy="0"/>
          <a:chOff x="0" y="0"/>
          <a:chExt cx="0" cy="0"/>
        </a:xfrm>
      </p:grpSpPr>
      <p:grpSp>
        <p:nvGrpSpPr>
          <p:cNvPr id="1996" name="Google Shape;1996;p129"/>
          <p:cNvGrpSpPr/>
          <p:nvPr/>
        </p:nvGrpSpPr>
        <p:grpSpPr>
          <a:xfrm>
            <a:off x="-819566" y="-669751"/>
            <a:ext cx="11006095" cy="7401889"/>
            <a:chOff x="-819566" y="-669751"/>
            <a:chExt cx="11006095" cy="7401889"/>
          </a:xfrm>
        </p:grpSpPr>
        <p:sp>
          <p:nvSpPr>
            <p:cNvPr id="1997" name="Google Shape;1997;p129"/>
            <p:cNvSpPr/>
            <p:nvPr/>
          </p:nvSpPr>
          <p:spPr>
            <a:xfrm>
              <a:off x="1068998" y="4753100"/>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29"/>
            <p:cNvSpPr/>
            <p:nvPr/>
          </p:nvSpPr>
          <p:spPr>
            <a:xfrm flipH="1">
              <a:off x="-636225"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29"/>
            <p:cNvSpPr/>
            <p:nvPr/>
          </p:nvSpPr>
          <p:spPr>
            <a:xfrm>
              <a:off x="761735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29"/>
            <p:cNvSpPr/>
            <p:nvPr/>
          </p:nvSpPr>
          <p:spPr>
            <a:xfrm rot="839903">
              <a:off x="8217668" y="3560789"/>
              <a:ext cx="1651959"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1" name="Google Shape;2001;p129"/>
            <p:cNvCxnSpPr/>
            <p:nvPr/>
          </p:nvCxnSpPr>
          <p:spPr>
            <a:xfrm>
              <a:off x="8836530" y="4085700"/>
              <a:ext cx="1350000" cy="0"/>
            </a:xfrm>
            <a:prstGeom prst="straightConnector1">
              <a:avLst/>
            </a:prstGeom>
            <a:noFill/>
            <a:ln cap="flat" cmpd="sng" w="19050">
              <a:solidFill>
                <a:schemeClr val="dk1"/>
              </a:solidFill>
              <a:prstDash val="dash"/>
              <a:round/>
              <a:headEnd len="med" w="med" type="none"/>
              <a:tailEnd len="med" w="med" type="none"/>
            </a:ln>
          </p:spPr>
        </p:cxnSp>
        <p:cxnSp>
          <p:nvCxnSpPr>
            <p:cNvPr id="2002" name="Google Shape;2002;p129"/>
            <p:cNvCxnSpPr/>
            <p:nvPr/>
          </p:nvCxnSpPr>
          <p:spPr>
            <a:xfrm>
              <a:off x="8528301" y="4368450"/>
              <a:ext cx="1658100" cy="0"/>
            </a:xfrm>
            <a:prstGeom prst="straightConnector1">
              <a:avLst/>
            </a:prstGeom>
            <a:noFill/>
            <a:ln cap="flat" cmpd="sng" w="19050">
              <a:solidFill>
                <a:schemeClr val="dk1"/>
              </a:solidFill>
              <a:prstDash val="dash"/>
              <a:round/>
              <a:headEnd len="med" w="med" type="none"/>
              <a:tailEnd len="med" w="med" type="none"/>
            </a:ln>
          </p:spPr>
        </p:cxnSp>
        <p:grpSp>
          <p:nvGrpSpPr>
            <p:cNvPr id="2003" name="Google Shape;2003;p129"/>
            <p:cNvGrpSpPr/>
            <p:nvPr/>
          </p:nvGrpSpPr>
          <p:grpSpPr>
            <a:xfrm>
              <a:off x="204683" y="4457150"/>
              <a:ext cx="503400" cy="423975"/>
              <a:chOff x="4849700" y="2127775"/>
              <a:chExt cx="503400" cy="423975"/>
            </a:xfrm>
          </p:grpSpPr>
          <p:sp>
            <p:nvSpPr>
              <p:cNvPr id="2004" name="Google Shape;2004;p129"/>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29"/>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29"/>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7" name="Google Shape;2007;p129"/>
            <p:cNvSpPr/>
            <p:nvPr/>
          </p:nvSpPr>
          <p:spPr>
            <a:xfrm>
              <a:off x="-8195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29"/>
            <p:cNvSpPr/>
            <p:nvPr/>
          </p:nvSpPr>
          <p:spPr>
            <a:xfrm rot="-131980">
              <a:off x="139343" y="2403023"/>
              <a:ext cx="58799" cy="496722"/>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29"/>
            <p:cNvSpPr/>
            <p:nvPr/>
          </p:nvSpPr>
          <p:spPr>
            <a:xfrm>
              <a:off x="350601" y="2226927"/>
              <a:ext cx="58470" cy="496287"/>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29"/>
            <p:cNvSpPr/>
            <p:nvPr/>
          </p:nvSpPr>
          <p:spPr>
            <a:xfrm rot="3367687">
              <a:off x="1416385" y="4660074"/>
              <a:ext cx="1651961" cy="178042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1" name="Google Shape;2011;p129"/>
          <p:cNvSpPr/>
          <p:nvPr/>
        </p:nvSpPr>
        <p:spPr>
          <a:xfrm>
            <a:off x="7900950" y="561549"/>
            <a:ext cx="1801541" cy="524980"/>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29"/>
          <p:cNvSpPr/>
          <p:nvPr/>
        </p:nvSpPr>
        <p:spPr>
          <a:xfrm>
            <a:off x="-69175" y="754877"/>
            <a:ext cx="1138187" cy="33167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29"/>
          <p:cNvSpPr txBox="1"/>
          <p:nvPr>
            <p:ph type="title"/>
          </p:nvPr>
        </p:nvSpPr>
        <p:spPr>
          <a:xfrm>
            <a:off x="962025" y="446225"/>
            <a:ext cx="7219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14" name="Shape 2014"/>
        <p:cNvGrpSpPr/>
        <p:nvPr/>
      </p:nvGrpSpPr>
      <p:grpSpPr>
        <a:xfrm>
          <a:off x="0" y="0"/>
          <a:ext cx="0" cy="0"/>
          <a:chOff x="0" y="0"/>
          <a:chExt cx="0" cy="0"/>
        </a:xfrm>
      </p:grpSpPr>
      <p:grpSp>
        <p:nvGrpSpPr>
          <p:cNvPr id="2015" name="Google Shape;2015;p130"/>
          <p:cNvGrpSpPr/>
          <p:nvPr/>
        </p:nvGrpSpPr>
        <p:grpSpPr>
          <a:xfrm>
            <a:off x="-1368627" y="-786999"/>
            <a:ext cx="12109430" cy="7326210"/>
            <a:chOff x="-1368627" y="-786999"/>
            <a:chExt cx="12109430" cy="7326210"/>
          </a:xfrm>
        </p:grpSpPr>
        <p:grpSp>
          <p:nvGrpSpPr>
            <p:cNvPr id="2016" name="Google Shape;2016;p130"/>
            <p:cNvGrpSpPr/>
            <p:nvPr/>
          </p:nvGrpSpPr>
          <p:grpSpPr>
            <a:xfrm>
              <a:off x="-1368627" y="-786999"/>
              <a:ext cx="2214777" cy="2214680"/>
              <a:chOff x="2046850" y="539706"/>
              <a:chExt cx="969226" cy="969226"/>
            </a:xfrm>
          </p:grpSpPr>
          <p:sp>
            <p:nvSpPr>
              <p:cNvPr id="2017" name="Google Shape;2017;p130"/>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30"/>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9" name="Google Shape;2019;p130"/>
            <p:cNvSpPr/>
            <p:nvPr/>
          </p:nvSpPr>
          <p:spPr>
            <a:xfrm rot="840170">
              <a:off x="8064232"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0" name="Google Shape;2020;p130"/>
            <p:cNvGrpSpPr/>
            <p:nvPr/>
          </p:nvGrpSpPr>
          <p:grpSpPr>
            <a:xfrm>
              <a:off x="8485700" y="196488"/>
              <a:ext cx="503400" cy="423975"/>
              <a:chOff x="4849700" y="2127775"/>
              <a:chExt cx="503400" cy="423975"/>
            </a:xfrm>
          </p:grpSpPr>
          <p:sp>
            <p:nvSpPr>
              <p:cNvPr id="2021" name="Google Shape;2021;p130"/>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30"/>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0"/>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4" name="Google Shape;2024;p130"/>
            <p:cNvCxnSpPr/>
            <p:nvPr/>
          </p:nvCxnSpPr>
          <p:spPr>
            <a:xfrm>
              <a:off x="-1346925"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2025" name="Google Shape;2025;p130"/>
            <p:cNvCxnSpPr/>
            <p:nvPr/>
          </p:nvCxnSpPr>
          <p:spPr>
            <a:xfrm>
              <a:off x="-587509"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2026" name="Google Shape;2026;p130"/>
            <p:cNvSpPr/>
            <p:nvPr/>
          </p:nvSpPr>
          <p:spPr>
            <a:xfrm>
              <a:off x="-1368623" y="412955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7" name="Google Shape;2027;p130"/>
            <p:cNvGrpSpPr/>
            <p:nvPr/>
          </p:nvGrpSpPr>
          <p:grpSpPr>
            <a:xfrm>
              <a:off x="8541865" y="1548226"/>
              <a:ext cx="1279498" cy="2307641"/>
              <a:chOff x="8541865" y="1548226"/>
              <a:chExt cx="1279498" cy="2307641"/>
            </a:xfrm>
          </p:grpSpPr>
          <p:sp>
            <p:nvSpPr>
              <p:cNvPr id="2028" name="Google Shape;2028;p130"/>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0"/>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30"/>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31" name="Google Shape;2031;p130"/>
          <p:cNvSpPr txBox="1"/>
          <p:nvPr>
            <p:ph type="title"/>
          </p:nvPr>
        </p:nvSpPr>
        <p:spPr>
          <a:xfrm>
            <a:off x="1648975" y="884513"/>
            <a:ext cx="5394300" cy="989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32" name="Google Shape;2032;p130"/>
          <p:cNvSpPr txBox="1"/>
          <p:nvPr>
            <p:ph idx="1" type="body"/>
          </p:nvPr>
        </p:nvSpPr>
        <p:spPr>
          <a:xfrm>
            <a:off x="1409275" y="2160045"/>
            <a:ext cx="5362800" cy="205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sz="1500">
                <a:latin typeface="Raleway Medium"/>
                <a:ea typeface="Raleway Medium"/>
                <a:cs typeface="Raleway Medium"/>
                <a:sym typeface="Raleway Medium"/>
              </a:defRPr>
            </a:lvl1pPr>
            <a:lvl2pPr indent="-304800" lvl="1" marL="914400" rtl="0">
              <a:spcBef>
                <a:spcPts val="100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33" name="Shape 2033"/>
        <p:cNvGrpSpPr/>
        <p:nvPr/>
      </p:nvGrpSpPr>
      <p:grpSpPr>
        <a:xfrm>
          <a:off x="0" y="0"/>
          <a:ext cx="0" cy="0"/>
          <a:chOff x="0" y="0"/>
          <a:chExt cx="0" cy="0"/>
        </a:xfrm>
      </p:grpSpPr>
      <p:grpSp>
        <p:nvGrpSpPr>
          <p:cNvPr id="2034" name="Google Shape;2034;p131"/>
          <p:cNvGrpSpPr/>
          <p:nvPr/>
        </p:nvGrpSpPr>
        <p:grpSpPr>
          <a:xfrm>
            <a:off x="3672650" y="-1492753"/>
            <a:ext cx="6559256" cy="6313973"/>
            <a:chOff x="3672650" y="-1492753"/>
            <a:chExt cx="6559256" cy="6313973"/>
          </a:xfrm>
        </p:grpSpPr>
        <p:sp>
          <p:nvSpPr>
            <p:cNvPr id="2035" name="Google Shape;2035;p131"/>
            <p:cNvSpPr/>
            <p:nvPr/>
          </p:nvSpPr>
          <p:spPr>
            <a:xfrm>
              <a:off x="4558075" y="804665"/>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6" name="Google Shape;2036;p131"/>
            <p:cNvGrpSpPr/>
            <p:nvPr/>
          </p:nvGrpSpPr>
          <p:grpSpPr>
            <a:xfrm>
              <a:off x="6696462" y="-1492753"/>
              <a:ext cx="3535444" cy="3535444"/>
              <a:chOff x="2046850" y="539706"/>
              <a:chExt cx="969226" cy="969226"/>
            </a:xfrm>
          </p:grpSpPr>
          <p:sp>
            <p:nvSpPr>
              <p:cNvPr id="2037" name="Google Shape;2037;p131"/>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31"/>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39" name="Google Shape;2039;p131"/>
            <p:cNvCxnSpPr/>
            <p:nvPr/>
          </p:nvCxnSpPr>
          <p:spPr>
            <a:xfrm>
              <a:off x="3672650" y="684323"/>
              <a:ext cx="669600" cy="0"/>
            </a:xfrm>
            <a:prstGeom prst="straightConnector1">
              <a:avLst/>
            </a:prstGeom>
            <a:noFill/>
            <a:ln cap="flat" cmpd="sng" w="19050">
              <a:solidFill>
                <a:schemeClr val="dk1"/>
              </a:solidFill>
              <a:prstDash val="dash"/>
              <a:round/>
              <a:headEnd len="med" w="med" type="none"/>
              <a:tailEnd len="med" w="med" type="none"/>
            </a:ln>
          </p:spPr>
        </p:cxnSp>
        <p:grpSp>
          <p:nvGrpSpPr>
            <p:cNvPr id="2040" name="Google Shape;2040;p131"/>
            <p:cNvGrpSpPr/>
            <p:nvPr/>
          </p:nvGrpSpPr>
          <p:grpSpPr>
            <a:xfrm>
              <a:off x="4140111" y="4538477"/>
              <a:ext cx="769949" cy="254226"/>
              <a:chOff x="4140111" y="4538477"/>
              <a:chExt cx="769949" cy="254226"/>
            </a:xfrm>
          </p:grpSpPr>
          <p:sp>
            <p:nvSpPr>
              <p:cNvPr id="2041" name="Google Shape;2041;p131"/>
              <p:cNvSpPr/>
              <p:nvPr/>
            </p:nvSpPr>
            <p:spPr>
              <a:xfrm rot="5203576">
                <a:off x="4402332" y="4287435"/>
                <a:ext cx="45109" cy="567335"/>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1"/>
              <p:cNvSpPr/>
              <p:nvPr/>
            </p:nvSpPr>
            <p:spPr>
              <a:xfrm rot="5400000">
                <a:off x="4604023" y="4486666"/>
                <a:ext cx="44818" cy="567257"/>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43" name="Google Shape;2043;p131"/>
            <p:cNvCxnSpPr/>
            <p:nvPr/>
          </p:nvCxnSpPr>
          <p:spPr>
            <a:xfrm>
              <a:off x="7789904" y="4538470"/>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2044" name="Google Shape;2044;p131"/>
            <p:cNvCxnSpPr/>
            <p:nvPr/>
          </p:nvCxnSpPr>
          <p:spPr>
            <a:xfrm>
              <a:off x="7410788" y="4821220"/>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2045" name="Google Shape;2045;p131"/>
          <p:cNvSpPr txBox="1"/>
          <p:nvPr>
            <p:ph type="title"/>
          </p:nvPr>
        </p:nvSpPr>
        <p:spPr>
          <a:xfrm>
            <a:off x="1767600" y="1509803"/>
            <a:ext cx="5608800" cy="2203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4800"/>
              <a:buNone/>
              <a:defRPr sz="7000"/>
            </a:lvl1pPr>
            <a:lvl2pPr lvl="1" rtl="0">
              <a:spcBef>
                <a:spcPts val="0"/>
              </a:spcBef>
              <a:spcAft>
                <a:spcPts val="0"/>
              </a:spcAft>
              <a:buClr>
                <a:schemeClr val="accent5"/>
              </a:buClr>
              <a:buSzPts val="4800"/>
              <a:buNone/>
              <a:defRPr sz="4800">
                <a:solidFill>
                  <a:schemeClr val="accent5"/>
                </a:solidFill>
              </a:defRPr>
            </a:lvl2pPr>
            <a:lvl3pPr lvl="2" rtl="0">
              <a:spcBef>
                <a:spcPts val="0"/>
              </a:spcBef>
              <a:spcAft>
                <a:spcPts val="0"/>
              </a:spcAft>
              <a:buClr>
                <a:schemeClr val="accent5"/>
              </a:buClr>
              <a:buSzPts val="4800"/>
              <a:buNone/>
              <a:defRPr sz="4800">
                <a:solidFill>
                  <a:schemeClr val="accent5"/>
                </a:solidFill>
              </a:defRPr>
            </a:lvl3pPr>
            <a:lvl4pPr lvl="3" rtl="0">
              <a:spcBef>
                <a:spcPts val="0"/>
              </a:spcBef>
              <a:spcAft>
                <a:spcPts val="0"/>
              </a:spcAft>
              <a:buClr>
                <a:schemeClr val="accent5"/>
              </a:buClr>
              <a:buSzPts val="4800"/>
              <a:buNone/>
              <a:defRPr sz="4800">
                <a:solidFill>
                  <a:schemeClr val="accent5"/>
                </a:solidFill>
              </a:defRPr>
            </a:lvl4pPr>
            <a:lvl5pPr lvl="4" rtl="0">
              <a:spcBef>
                <a:spcPts val="0"/>
              </a:spcBef>
              <a:spcAft>
                <a:spcPts val="0"/>
              </a:spcAft>
              <a:buClr>
                <a:schemeClr val="accent5"/>
              </a:buClr>
              <a:buSzPts val="4800"/>
              <a:buNone/>
              <a:defRPr sz="4800">
                <a:solidFill>
                  <a:schemeClr val="accent5"/>
                </a:solidFill>
              </a:defRPr>
            </a:lvl5pPr>
            <a:lvl6pPr lvl="5" rtl="0">
              <a:spcBef>
                <a:spcPts val="0"/>
              </a:spcBef>
              <a:spcAft>
                <a:spcPts val="0"/>
              </a:spcAft>
              <a:buClr>
                <a:schemeClr val="accent5"/>
              </a:buClr>
              <a:buSzPts val="4800"/>
              <a:buNone/>
              <a:defRPr sz="4800">
                <a:solidFill>
                  <a:schemeClr val="accent5"/>
                </a:solidFill>
              </a:defRPr>
            </a:lvl6pPr>
            <a:lvl7pPr lvl="6" rtl="0">
              <a:spcBef>
                <a:spcPts val="0"/>
              </a:spcBef>
              <a:spcAft>
                <a:spcPts val="0"/>
              </a:spcAft>
              <a:buClr>
                <a:schemeClr val="accent5"/>
              </a:buClr>
              <a:buSzPts val="4800"/>
              <a:buNone/>
              <a:defRPr sz="4800">
                <a:solidFill>
                  <a:schemeClr val="accent5"/>
                </a:solidFill>
              </a:defRPr>
            </a:lvl7pPr>
            <a:lvl8pPr lvl="7" rtl="0">
              <a:spcBef>
                <a:spcPts val="0"/>
              </a:spcBef>
              <a:spcAft>
                <a:spcPts val="0"/>
              </a:spcAft>
              <a:buClr>
                <a:schemeClr val="accent5"/>
              </a:buClr>
              <a:buSzPts val="4800"/>
              <a:buNone/>
              <a:defRPr sz="4800">
                <a:solidFill>
                  <a:schemeClr val="accent5"/>
                </a:solidFill>
              </a:defRPr>
            </a:lvl8pPr>
            <a:lvl9pPr lvl="8" rtl="0">
              <a:spcBef>
                <a:spcPts val="0"/>
              </a:spcBef>
              <a:spcAft>
                <a:spcPts val="0"/>
              </a:spcAft>
              <a:buClr>
                <a:schemeClr val="accent5"/>
              </a:buClr>
              <a:buSzPts val="4800"/>
              <a:buNone/>
              <a:defRPr sz="4800">
                <a:solidFill>
                  <a:schemeClr val="accent5"/>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46" name="Shape 2046"/>
        <p:cNvGrpSpPr/>
        <p:nvPr/>
      </p:nvGrpSpPr>
      <p:grpSpPr>
        <a:xfrm>
          <a:off x="0" y="0"/>
          <a:ext cx="0" cy="0"/>
          <a:chOff x="0" y="0"/>
          <a:chExt cx="0" cy="0"/>
        </a:xfrm>
      </p:grpSpPr>
      <p:grpSp>
        <p:nvGrpSpPr>
          <p:cNvPr id="2047" name="Google Shape;2047;p132"/>
          <p:cNvGrpSpPr/>
          <p:nvPr/>
        </p:nvGrpSpPr>
        <p:grpSpPr>
          <a:xfrm>
            <a:off x="-1598197" y="-1317213"/>
            <a:ext cx="12270183" cy="7856423"/>
            <a:chOff x="-1598197" y="-1317213"/>
            <a:chExt cx="12270183" cy="7856423"/>
          </a:xfrm>
        </p:grpSpPr>
        <p:sp>
          <p:nvSpPr>
            <p:cNvPr id="2048" name="Google Shape;2048;p132"/>
            <p:cNvSpPr/>
            <p:nvPr/>
          </p:nvSpPr>
          <p:spPr>
            <a:xfrm flipH="1">
              <a:off x="21366" y="-377908"/>
              <a:ext cx="1724195" cy="1724287"/>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32"/>
            <p:cNvSpPr/>
            <p:nvPr/>
          </p:nvSpPr>
          <p:spPr>
            <a:xfrm rot="840170">
              <a:off x="-129216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32"/>
            <p:cNvSpPr/>
            <p:nvPr/>
          </p:nvSpPr>
          <p:spPr>
            <a:xfrm>
              <a:off x="3416575" y="-1064226"/>
              <a:ext cx="2310862" cy="230764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1" name="Google Shape;2051;p132"/>
            <p:cNvGrpSpPr/>
            <p:nvPr/>
          </p:nvGrpSpPr>
          <p:grpSpPr>
            <a:xfrm>
              <a:off x="-693310" y="1560076"/>
              <a:ext cx="1279498" cy="2307641"/>
              <a:chOff x="8541865" y="1548226"/>
              <a:chExt cx="1279498" cy="2307641"/>
            </a:xfrm>
          </p:grpSpPr>
          <p:sp>
            <p:nvSpPr>
              <p:cNvPr id="2052" name="Google Shape;2052;p132"/>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2"/>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2"/>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5" name="Google Shape;2055;p132"/>
            <p:cNvSpPr/>
            <p:nvPr/>
          </p:nvSpPr>
          <p:spPr>
            <a:xfrm flipH="1">
              <a:off x="-119350" y="14553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6" name="Google Shape;2056;p132"/>
            <p:cNvGrpSpPr/>
            <p:nvPr/>
          </p:nvGrpSpPr>
          <p:grpSpPr>
            <a:xfrm rot="1120446">
              <a:off x="458044" y="290625"/>
              <a:ext cx="815539" cy="648081"/>
              <a:chOff x="539375" y="662400"/>
              <a:chExt cx="815500" cy="648050"/>
            </a:xfrm>
          </p:grpSpPr>
          <p:sp>
            <p:nvSpPr>
              <p:cNvPr id="2057" name="Google Shape;2057;p132"/>
              <p:cNvSpPr/>
              <p:nvPr/>
            </p:nvSpPr>
            <p:spPr>
              <a:xfrm>
                <a:off x="974100" y="662400"/>
                <a:ext cx="380775" cy="471850"/>
              </a:xfrm>
              <a:custGeom>
                <a:rect b="b" l="l" r="r" t="t"/>
                <a:pathLst>
                  <a:path extrusionOk="0" h="18874" w="15231">
                    <a:moveTo>
                      <a:pt x="7345" y="0"/>
                    </a:moveTo>
                    <a:cubicBezTo>
                      <a:pt x="3705" y="0"/>
                      <a:pt x="0" y="2959"/>
                      <a:pt x="1217" y="7563"/>
                    </a:cubicBezTo>
                    <a:cubicBezTo>
                      <a:pt x="2277" y="11587"/>
                      <a:pt x="5027" y="15719"/>
                      <a:pt x="10944" y="18874"/>
                    </a:cubicBezTo>
                    <a:cubicBezTo>
                      <a:pt x="10944" y="18874"/>
                      <a:pt x="15231" y="12004"/>
                      <a:pt x="13088" y="4420"/>
                    </a:cubicBezTo>
                    <a:cubicBezTo>
                      <a:pt x="12216" y="1340"/>
                      <a:pt x="9795" y="0"/>
                      <a:pt x="73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32"/>
              <p:cNvSpPr/>
              <p:nvPr/>
            </p:nvSpPr>
            <p:spPr>
              <a:xfrm>
                <a:off x="539375" y="971075"/>
                <a:ext cx="520175" cy="339375"/>
              </a:xfrm>
              <a:custGeom>
                <a:rect b="b" l="l" r="r" t="t"/>
                <a:pathLst>
                  <a:path extrusionOk="0" h="13575" w="20807">
                    <a:moveTo>
                      <a:pt x="8950" y="1"/>
                    </a:moveTo>
                    <a:cubicBezTo>
                      <a:pt x="3467" y="1"/>
                      <a:pt x="0" y="8157"/>
                      <a:pt x="5912" y="11503"/>
                    </a:cubicBezTo>
                    <a:cubicBezTo>
                      <a:pt x="8119" y="12748"/>
                      <a:pt x="10784" y="13575"/>
                      <a:pt x="13970" y="13575"/>
                    </a:cubicBezTo>
                    <a:cubicBezTo>
                      <a:pt x="16026" y="13575"/>
                      <a:pt x="18299" y="13230"/>
                      <a:pt x="20807" y="12432"/>
                    </a:cubicBezTo>
                    <a:cubicBezTo>
                      <a:pt x="20807" y="12432"/>
                      <a:pt x="18878" y="4562"/>
                      <a:pt x="11960" y="811"/>
                    </a:cubicBezTo>
                    <a:cubicBezTo>
                      <a:pt x="10922" y="248"/>
                      <a:pt x="9906" y="1"/>
                      <a:pt x="89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9" name="Google Shape;2059;p132"/>
            <p:cNvSpPr/>
            <p:nvPr/>
          </p:nvSpPr>
          <p:spPr>
            <a:xfrm>
              <a:off x="2971251" y="367074"/>
              <a:ext cx="1661917" cy="484293"/>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2"/>
            <p:cNvSpPr/>
            <p:nvPr/>
          </p:nvSpPr>
          <p:spPr>
            <a:xfrm>
              <a:off x="7806124"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1" name="Google Shape;2061;p132"/>
            <p:cNvGrpSpPr/>
            <p:nvPr/>
          </p:nvGrpSpPr>
          <p:grpSpPr>
            <a:xfrm>
              <a:off x="8430600" y="2742287"/>
              <a:ext cx="527550" cy="872263"/>
              <a:chOff x="4129775" y="3943512"/>
              <a:chExt cx="527550" cy="872263"/>
            </a:xfrm>
          </p:grpSpPr>
          <p:grpSp>
            <p:nvGrpSpPr>
              <p:cNvPr id="2062" name="Google Shape;2062;p132"/>
              <p:cNvGrpSpPr/>
              <p:nvPr/>
            </p:nvGrpSpPr>
            <p:grpSpPr>
              <a:xfrm>
                <a:off x="4129775" y="4391800"/>
                <a:ext cx="503400" cy="423975"/>
                <a:chOff x="4849700" y="2127775"/>
                <a:chExt cx="503400" cy="423975"/>
              </a:xfrm>
            </p:grpSpPr>
            <p:sp>
              <p:nvSpPr>
                <p:cNvPr id="2063" name="Google Shape;2063;p132"/>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32"/>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32"/>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132"/>
              <p:cNvSpPr/>
              <p:nvPr/>
            </p:nvSpPr>
            <p:spPr>
              <a:xfrm>
                <a:off x="4533175" y="4152900"/>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32"/>
              <p:cNvSpPr/>
              <p:nvPr/>
            </p:nvSpPr>
            <p:spPr>
              <a:xfrm>
                <a:off x="4319400" y="3943512"/>
                <a:ext cx="213774" cy="182737"/>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132"/>
            <p:cNvGrpSpPr/>
            <p:nvPr/>
          </p:nvGrpSpPr>
          <p:grpSpPr>
            <a:xfrm>
              <a:off x="7794550" y="-1317213"/>
              <a:ext cx="2877437" cy="2877340"/>
              <a:chOff x="2046850" y="539706"/>
              <a:chExt cx="969226" cy="969226"/>
            </a:xfrm>
          </p:grpSpPr>
          <p:sp>
            <p:nvSpPr>
              <p:cNvPr id="2069" name="Google Shape;2069;p132"/>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32"/>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1" name="Google Shape;2071;p132"/>
            <p:cNvSpPr/>
            <p:nvPr/>
          </p:nvSpPr>
          <p:spPr>
            <a:xfrm rot="5252242">
              <a:off x="4264474" y="4196795"/>
              <a:ext cx="57997" cy="54949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2"/>
            <p:cNvSpPr/>
            <p:nvPr/>
          </p:nvSpPr>
          <p:spPr>
            <a:xfrm rot="5400000">
              <a:off x="4459734" y="4453173"/>
              <a:ext cx="57657" cy="549222"/>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132"/>
          <p:cNvSpPr txBox="1"/>
          <p:nvPr>
            <p:ph type="title"/>
          </p:nvPr>
        </p:nvSpPr>
        <p:spPr>
          <a:xfrm>
            <a:off x="1004700" y="1529250"/>
            <a:ext cx="4045200" cy="13359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7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74" name="Google Shape;2074;p132"/>
          <p:cNvSpPr txBox="1"/>
          <p:nvPr>
            <p:ph idx="1" type="subTitle"/>
          </p:nvPr>
        </p:nvSpPr>
        <p:spPr>
          <a:xfrm>
            <a:off x="913150" y="3065825"/>
            <a:ext cx="4136700" cy="95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500">
                <a:solidFill>
                  <a:schemeClr val="dk1"/>
                </a:solidFill>
                <a:latin typeface="Raleway Medium"/>
                <a:ea typeface="Raleway Medium"/>
                <a:cs typeface="Raleway Medium"/>
                <a:sym typeface="Raleway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75" name="Shape 2075"/>
        <p:cNvGrpSpPr/>
        <p:nvPr/>
      </p:nvGrpSpPr>
      <p:grpSpPr>
        <a:xfrm>
          <a:off x="0" y="0"/>
          <a:ext cx="0" cy="0"/>
          <a:chOff x="0" y="0"/>
          <a:chExt cx="0" cy="0"/>
        </a:xfrm>
      </p:grpSpPr>
      <p:grpSp>
        <p:nvGrpSpPr>
          <p:cNvPr id="2076" name="Google Shape;2076;p133"/>
          <p:cNvGrpSpPr/>
          <p:nvPr/>
        </p:nvGrpSpPr>
        <p:grpSpPr>
          <a:xfrm>
            <a:off x="-688035" y="-879498"/>
            <a:ext cx="11506414" cy="7817709"/>
            <a:chOff x="-688035" y="-879498"/>
            <a:chExt cx="11506414" cy="7817709"/>
          </a:xfrm>
        </p:grpSpPr>
        <p:sp>
          <p:nvSpPr>
            <p:cNvPr id="2077" name="Google Shape;2077;p133"/>
            <p:cNvSpPr/>
            <p:nvPr/>
          </p:nvSpPr>
          <p:spPr>
            <a:xfrm flipH="1">
              <a:off x="62896" y="3796126"/>
              <a:ext cx="1710479" cy="1710570"/>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3"/>
            <p:cNvSpPr/>
            <p:nvPr/>
          </p:nvSpPr>
          <p:spPr>
            <a:xfrm rot="840170">
              <a:off x="8141807" y="3872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9" name="Google Shape;2079;p133"/>
            <p:cNvGrpSpPr/>
            <p:nvPr/>
          </p:nvGrpSpPr>
          <p:grpSpPr>
            <a:xfrm>
              <a:off x="210000" y="229738"/>
              <a:ext cx="503400" cy="423975"/>
              <a:chOff x="4849700" y="2127775"/>
              <a:chExt cx="503400" cy="423975"/>
            </a:xfrm>
          </p:grpSpPr>
          <p:sp>
            <p:nvSpPr>
              <p:cNvPr id="2080" name="Google Shape;2080;p133"/>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3"/>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3"/>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133"/>
            <p:cNvGrpSpPr/>
            <p:nvPr/>
          </p:nvGrpSpPr>
          <p:grpSpPr>
            <a:xfrm>
              <a:off x="-688035" y="1548226"/>
              <a:ext cx="1279498" cy="2307641"/>
              <a:chOff x="8541865" y="1548226"/>
              <a:chExt cx="1279498" cy="2307641"/>
            </a:xfrm>
          </p:grpSpPr>
          <p:sp>
            <p:nvSpPr>
              <p:cNvPr id="2084" name="Google Shape;2084;p133"/>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3"/>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3"/>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7" name="Google Shape;2087;p133"/>
            <p:cNvSpPr/>
            <p:nvPr/>
          </p:nvSpPr>
          <p:spPr>
            <a:xfrm flipH="1">
              <a:off x="6897481" y="4117552"/>
              <a:ext cx="1533121" cy="1533213"/>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3"/>
            <p:cNvSpPr/>
            <p:nvPr/>
          </p:nvSpPr>
          <p:spPr>
            <a:xfrm flipH="1">
              <a:off x="7497768" y="-879498"/>
              <a:ext cx="1533121" cy="1533213"/>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9" name="Google Shape;2089;p133"/>
            <p:cNvCxnSpPr/>
            <p:nvPr/>
          </p:nvCxnSpPr>
          <p:spPr>
            <a:xfrm>
              <a:off x="2831600" y="485788"/>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2090" name="Google Shape;2090;p133"/>
            <p:cNvCxnSpPr/>
            <p:nvPr/>
          </p:nvCxnSpPr>
          <p:spPr>
            <a:xfrm>
              <a:off x="3591016" y="202713"/>
              <a:ext cx="1165500" cy="0"/>
            </a:xfrm>
            <a:prstGeom prst="straightConnector1">
              <a:avLst/>
            </a:prstGeom>
            <a:noFill/>
            <a:ln cap="flat" cmpd="sng" w="19050">
              <a:solidFill>
                <a:schemeClr val="dk1"/>
              </a:solidFill>
              <a:prstDash val="dash"/>
              <a:round/>
              <a:headEnd len="med" w="med" type="none"/>
              <a:tailEnd len="med" w="med" type="none"/>
            </a:ln>
          </p:spPr>
        </p:cxnSp>
        <p:sp>
          <p:nvSpPr>
            <p:cNvPr id="2091" name="Google Shape;2091;p133"/>
            <p:cNvSpPr/>
            <p:nvPr/>
          </p:nvSpPr>
          <p:spPr>
            <a:xfrm>
              <a:off x="7226902" y="68212"/>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2" name="Google Shape;2092;p133"/>
          <p:cNvSpPr txBox="1"/>
          <p:nvPr>
            <p:ph type="title"/>
          </p:nvPr>
        </p:nvSpPr>
        <p:spPr>
          <a:xfrm>
            <a:off x="831150" y="3482850"/>
            <a:ext cx="5052000" cy="1069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latin typeface="Nunito"/>
                <a:ea typeface="Nunito"/>
                <a:cs typeface="Nunito"/>
                <a:sym typeface="Nunito"/>
              </a:defRPr>
            </a:lvl2pPr>
            <a:lvl3pPr lvl="2" rtl="0">
              <a:spcBef>
                <a:spcPts val="0"/>
              </a:spcBef>
              <a:spcAft>
                <a:spcPts val="0"/>
              </a:spcAft>
              <a:buClr>
                <a:schemeClr val="accent5"/>
              </a:buClr>
              <a:buSzPts val="2600"/>
              <a:buNone/>
              <a:defRPr>
                <a:solidFill>
                  <a:schemeClr val="accent5"/>
                </a:solidFill>
                <a:latin typeface="Nunito"/>
                <a:ea typeface="Nunito"/>
                <a:cs typeface="Nunito"/>
                <a:sym typeface="Nunito"/>
              </a:defRPr>
            </a:lvl3pPr>
            <a:lvl4pPr lvl="3" rtl="0">
              <a:spcBef>
                <a:spcPts val="0"/>
              </a:spcBef>
              <a:spcAft>
                <a:spcPts val="0"/>
              </a:spcAft>
              <a:buClr>
                <a:schemeClr val="accent5"/>
              </a:buClr>
              <a:buSzPts val="2600"/>
              <a:buNone/>
              <a:defRPr>
                <a:solidFill>
                  <a:schemeClr val="accent5"/>
                </a:solidFill>
                <a:latin typeface="Nunito"/>
                <a:ea typeface="Nunito"/>
                <a:cs typeface="Nunito"/>
                <a:sym typeface="Nunito"/>
              </a:defRPr>
            </a:lvl4pPr>
            <a:lvl5pPr lvl="4" rtl="0">
              <a:spcBef>
                <a:spcPts val="0"/>
              </a:spcBef>
              <a:spcAft>
                <a:spcPts val="0"/>
              </a:spcAft>
              <a:buClr>
                <a:schemeClr val="accent5"/>
              </a:buClr>
              <a:buSzPts val="2600"/>
              <a:buNone/>
              <a:defRPr>
                <a:solidFill>
                  <a:schemeClr val="accent5"/>
                </a:solidFill>
                <a:latin typeface="Nunito"/>
                <a:ea typeface="Nunito"/>
                <a:cs typeface="Nunito"/>
                <a:sym typeface="Nunito"/>
              </a:defRPr>
            </a:lvl5pPr>
            <a:lvl6pPr lvl="5" rtl="0">
              <a:spcBef>
                <a:spcPts val="0"/>
              </a:spcBef>
              <a:spcAft>
                <a:spcPts val="0"/>
              </a:spcAft>
              <a:buClr>
                <a:schemeClr val="accent5"/>
              </a:buClr>
              <a:buSzPts val="2600"/>
              <a:buNone/>
              <a:defRPr>
                <a:solidFill>
                  <a:schemeClr val="accent5"/>
                </a:solidFill>
                <a:latin typeface="Nunito"/>
                <a:ea typeface="Nunito"/>
                <a:cs typeface="Nunito"/>
                <a:sym typeface="Nunito"/>
              </a:defRPr>
            </a:lvl6pPr>
            <a:lvl7pPr lvl="6" rtl="0">
              <a:spcBef>
                <a:spcPts val="0"/>
              </a:spcBef>
              <a:spcAft>
                <a:spcPts val="0"/>
              </a:spcAft>
              <a:buClr>
                <a:schemeClr val="accent5"/>
              </a:buClr>
              <a:buSzPts val="2600"/>
              <a:buNone/>
              <a:defRPr>
                <a:solidFill>
                  <a:schemeClr val="accent5"/>
                </a:solidFill>
                <a:latin typeface="Nunito"/>
                <a:ea typeface="Nunito"/>
                <a:cs typeface="Nunito"/>
                <a:sym typeface="Nunito"/>
              </a:defRPr>
            </a:lvl7pPr>
            <a:lvl8pPr lvl="7" rtl="0">
              <a:spcBef>
                <a:spcPts val="0"/>
              </a:spcBef>
              <a:spcAft>
                <a:spcPts val="0"/>
              </a:spcAft>
              <a:buClr>
                <a:schemeClr val="accent5"/>
              </a:buClr>
              <a:buSzPts val="2600"/>
              <a:buNone/>
              <a:defRPr>
                <a:solidFill>
                  <a:schemeClr val="accent5"/>
                </a:solidFill>
                <a:latin typeface="Nunito"/>
                <a:ea typeface="Nunito"/>
                <a:cs typeface="Nunito"/>
                <a:sym typeface="Nunito"/>
              </a:defRPr>
            </a:lvl8pPr>
            <a:lvl9pPr lvl="8" rtl="0">
              <a:spcBef>
                <a:spcPts val="0"/>
              </a:spcBef>
              <a:spcAft>
                <a:spcPts val="0"/>
              </a:spcAft>
              <a:buClr>
                <a:schemeClr val="accent5"/>
              </a:buClr>
              <a:buSzPts val="2600"/>
              <a:buNone/>
              <a:defRPr>
                <a:solidFill>
                  <a:schemeClr val="accent5"/>
                </a:solidFill>
                <a:latin typeface="Nunito"/>
                <a:ea typeface="Nunito"/>
                <a:cs typeface="Nunito"/>
                <a:sym typeface="Nunito"/>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93" name="Shape 2093"/>
        <p:cNvGrpSpPr/>
        <p:nvPr/>
      </p:nvGrpSpPr>
      <p:grpSpPr>
        <a:xfrm>
          <a:off x="0" y="0"/>
          <a:ext cx="0" cy="0"/>
          <a:chOff x="0" y="0"/>
          <a:chExt cx="0" cy="0"/>
        </a:xfrm>
      </p:grpSpPr>
      <p:grpSp>
        <p:nvGrpSpPr>
          <p:cNvPr id="2094" name="Google Shape;2094;p134"/>
          <p:cNvGrpSpPr/>
          <p:nvPr/>
        </p:nvGrpSpPr>
        <p:grpSpPr>
          <a:xfrm>
            <a:off x="-1126376" y="-634626"/>
            <a:ext cx="11260773" cy="6459401"/>
            <a:chOff x="-1126376" y="-634626"/>
            <a:chExt cx="11260773" cy="6459401"/>
          </a:xfrm>
        </p:grpSpPr>
        <p:sp>
          <p:nvSpPr>
            <p:cNvPr id="2095" name="Google Shape;2095;p134"/>
            <p:cNvSpPr/>
            <p:nvPr/>
          </p:nvSpPr>
          <p:spPr>
            <a:xfrm>
              <a:off x="-452250" y="1604974"/>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6" name="Google Shape;2096;p134"/>
            <p:cNvGrpSpPr/>
            <p:nvPr/>
          </p:nvGrpSpPr>
          <p:grpSpPr>
            <a:xfrm>
              <a:off x="-1126376" y="-634626"/>
              <a:ext cx="11260773" cy="6459401"/>
              <a:chOff x="-1126376" y="-634626"/>
              <a:chExt cx="11260773" cy="6459401"/>
            </a:xfrm>
          </p:grpSpPr>
          <p:sp>
            <p:nvSpPr>
              <p:cNvPr id="2097" name="Google Shape;2097;p134"/>
              <p:cNvSpPr/>
              <p:nvPr/>
            </p:nvSpPr>
            <p:spPr>
              <a:xfrm>
                <a:off x="7376325" y="3004475"/>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4"/>
              <p:cNvSpPr/>
              <p:nvPr/>
            </p:nvSpPr>
            <p:spPr>
              <a:xfrm>
                <a:off x="8151450" y="-634626"/>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4"/>
              <p:cNvSpPr/>
              <p:nvPr/>
            </p:nvSpPr>
            <p:spPr>
              <a:xfrm>
                <a:off x="-1126376"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0" name="Google Shape;2100;p134"/>
              <p:cNvGrpSpPr/>
              <p:nvPr/>
            </p:nvGrpSpPr>
            <p:grpSpPr>
              <a:xfrm>
                <a:off x="8430600" y="2742287"/>
                <a:ext cx="527550" cy="872263"/>
                <a:chOff x="4129775" y="3943512"/>
                <a:chExt cx="527550" cy="872263"/>
              </a:xfrm>
            </p:grpSpPr>
            <p:grpSp>
              <p:nvGrpSpPr>
                <p:cNvPr id="2101" name="Google Shape;2101;p134"/>
                <p:cNvGrpSpPr/>
                <p:nvPr/>
              </p:nvGrpSpPr>
              <p:grpSpPr>
                <a:xfrm>
                  <a:off x="4129775" y="4391800"/>
                  <a:ext cx="503400" cy="423975"/>
                  <a:chOff x="4849700" y="2127775"/>
                  <a:chExt cx="503400" cy="423975"/>
                </a:xfrm>
              </p:grpSpPr>
              <p:sp>
                <p:nvSpPr>
                  <p:cNvPr id="2102" name="Google Shape;2102;p134"/>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4"/>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4"/>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5" name="Google Shape;2105;p134"/>
                <p:cNvSpPr/>
                <p:nvPr/>
              </p:nvSpPr>
              <p:spPr>
                <a:xfrm>
                  <a:off x="4533175" y="4152900"/>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4"/>
                <p:cNvSpPr/>
                <p:nvPr/>
              </p:nvSpPr>
              <p:spPr>
                <a:xfrm>
                  <a:off x="4319400" y="3943512"/>
                  <a:ext cx="213774" cy="182737"/>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7" name="Google Shape;2107;p134"/>
              <p:cNvGrpSpPr/>
              <p:nvPr/>
            </p:nvGrpSpPr>
            <p:grpSpPr>
              <a:xfrm>
                <a:off x="6038296" y="4375839"/>
                <a:ext cx="2620906" cy="240960"/>
                <a:chOff x="-1423337" y="4085695"/>
                <a:chExt cx="2039615" cy="282750"/>
              </a:xfrm>
            </p:grpSpPr>
            <p:cxnSp>
              <p:nvCxnSpPr>
                <p:cNvPr id="2108" name="Google Shape;2108;p134"/>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2109" name="Google Shape;2109;p134"/>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2110" name="Google Shape;2110;p134"/>
              <p:cNvSpPr/>
              <p:nvPr/>
            </p:nvSpPr>
            <p:spPr>
              <a:xfrm>
                <a:off x="6597600" y="962761"/>
                <a:ext cx="1832961" cy="534136"/>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1" name="Google Shape;2111;p134"/>
              <p:cNvGrpSpPr/>
              <p:nvPr/>
            </p:nvGrpSpPr>
            <p:grpSpPr>
              <a:xfrm>
                <a:off x="432252" y="109300"/>
                <a:ext cx="2415239" cy="2415158"/>
                <a:chOff x="2631886" y="1020223"/>
                <a:chExt cx="813540" cy="813540"/>
              </a:xfrm>
            </p:grpSpPr>
            <p:sp>
              <p:nvSpPr>
                <p:cNvPr id="2112" name="Google Shape;2112;p134"/>
                <p:cNvSpPr/>
                <p:nvPr/>
              </p:nvSpPr>
              <p:spPr>
                <a:xfrm>
                  <a:off x="2631886" y="1020223"/>
                  <a:ext cx="813540" cy="813540"/>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4"/>
                <p:cNvSpPr/>
                <p:nvPr/>
              </p:nvSpPr>
              <p:spPr>
                <a:xfrm>
                  <a:off x="2757631" y="1145964"/>
                  <a:ext cx="561900" cy="56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14" name="Google Shape;2114;p134"/>
          <p:cNvSpPr txBox="1"/>
          <p:nvPr>
            <p:ph hasCustomPrompt="1" type="title"/>
          </p:nvPr>
        </p:nvSpPr>
        <p:spPr>
          <a:xfrm>
            <a:off x="1791200" y="1454275"/>
            <a:ext cx="5561700" cy="1774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12000"/>
              <a:buNone/>
              <a:defRPr sz="12000"/>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
        <p:nvSpPr>
          <p:cNvPr id="2115" name="Google Shape;2115;p134"/>
          <p:cNvSpPr txBox="1"/>
          <p:nvPr>
            <p:ph idx="1" type="body"/>
          </p:nvPr>
        </p:nvSpPr>
        <p:spPr>
          <a:xfrm>
            <a:off x="1863700" y="3419525"/>
            <a:ext cx="5416500" cy="798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800">
                <a:solidFill>
                  <a:srgbClr val="000000"/>
                </a:solidFill>
                <a:latin typeface="Raleway Medium"/>
                <a:ea typeface="Raleway Medium"/>
                <a:cs typeface="Raleway Medium"/>
                <a:sym typeface="Raleway Medium"/>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16" name="Shape 211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DFF7FF"/>
            </a:gs>
            <a:gs pos="100000">
              <a:schemeClr val="lt1"/>
            </a:gs>
          </a:gsLst>
          <a:lin ang="5400700" scaled="0"/>
        </a:gradFill>
      </p:bgPr>
    </p:bg>
    <p:spTree>
      <p:nvGrpSpPr>
        <p:cNvPr id="72" name="Shape 72"/>
        <p:cNvGrpSpPr/>
        <p:nvPr/>
      </p:nvGrpSpPr>
      <p:grpSpPr>
        <a:xfrm>
          <a:off x="0" y="0"/>
          <a:ext cx="0" cy="0"/>
          <a:chOff x="0" y="0"/>
          <a:chExt cx="0" cy="0"/>
        </a:xfrm>
      </p:grpSpPr>
      <p:grpSp>
        <p:nvGrpSpPr>
          <p:cNvPr id="73" name="Google Shape;73;p15"/>
          <p:cNvGrpSpPr/>
          <p:nvPr/>
        </p:nvGrpSpPr>
        <p:grpSpPr>
          <a:xfrm>
            <a:off x="243000" y="259200"/>
            <a:ext cx="8667000" cy="4625100"/>
            <a:chOff x="243000" y="259200"/>
            <a:chExt cx="8667000" cy="4625100"/>
          </a:xfrm>
        </p:grpSpPr>
        <p:pic>
          <p:nvPicPr>
            <p:cNvPr id="74" name="Google Shape;74;p15"/>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75" name="Google Shape;75;p15"/>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 name="Google Shape;77;p15"/>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78" name="Google Shape;78;p15"/>
            <p:cNvGrpSpPr/>
            <p:nvPr/>
          </p:nvGrpSpPr>
          <p:grpSpPr>
            <a:xfrm>
              <a:off x="8282397" y="386281"/>
              <a:ext cx="92861" cy="92868"/>
              <a:chOff x="-63252250" y="1930850"/>
              <a:chExt cx="319000" cy="319025"/>
            </a:xfrm>
          </p:grpSpPr>
          <p:sp>
            <p:nvSpPr>
              <p:cNvPr id="79" name="Google Shape;79;p15"/>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5"/>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5"/>
          <p:cNvSpPr txBox="1"/>
          <p:nvPr>
            <p:ph type="title"/>
          </p:nvPr>
        </p:nvSpPr>
        <p:spPr>
          <a:xfrm>
            <a:off x="4949100" y="1678075"/>
            <a:ext cx="3481800" cy="1578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2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15"/>
          <p:cNvSpPr txBox="1"/>
          <p:nvPr>
            <p:ph hasCustomPrompt="1" idx="2" type="title"/>
          </p:nvPr>
        </p:nvSpPr>
        <p:spPr>
          <a:xfrm>
            <a:off x="4949100" y="1054250"/>
            <a:ext cx="1203600" cy="6237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i="1"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5" name="Google Shape;85;p15"/>
          <p:cNvSpPr txBox="1"/>
          <p:nvPr>
            <p:ph idx="1" type="subTitle"/>
          </p:nvPr>
        </p:nvSpPr>
        <p:spPr>
          <a:xfrm>
            <a:off x="4949100" y="3256200"/>
            <a:ext cx="3481800" cy="6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5"/>
          <p:cNvSpPr/>
          <p:nvPr>
            <p:ph idx="3" type="pic"/>
          </p:nvPr>
        </p:nvSpPr>
        <p:spPr>
          <a:xfrm>
            <a:off x="540799" y="1348448"/>
            <a:ext cx="4101000" cy="2446500"/>
          </a:xfrm>
          <a:prstGeom prst="rect">
            <a:avLst/>
          </a:prstGeom>
          <a:noFill/>
          <a:ln cap="flat" cmpd="sng" w="28575">
            <a:solidFill>
              <a:schemeClr val="dk1"/>
            </a:solidFill>
            <a:prstDash val="solid"/>
            <a:round/>
            <a:headEnd len="sm" w="sm" type="none"/>
            <a:tailEnd len="sm" w="sm" type="none"/>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117" name="Shape 2117"/>
        <p:cNvGrpSpPr/>
        <p:nvPr/>
      </p:nvGrpSpPr>
      <p:grpSpPr>
        <a:xfrm>
          <a:off x="0" y="0"/>
          <a:ext cx="0" cy="0"/>
          <a:chOff x="0" y="0"/>
          <a:chExt cx="0" cy="0"/>
        </a:xfrm>
      </p:grpSpPr>
      <p:grpSp>
        <p:nvGrpSpPr>
          <p:cNvPr id="2118" name="Google Shape;2118;p136"/>
          <p:cNvGrpSpPr/>
          <p:nvPr/>
        </p:nvGrpSpPr>
        <p:grpSpPr>
          <a:xfrm>
            <a:off x="-1368627" y="-786999"/>
            <a:ext cx="2214777" cy="2214680"/>
            <a:chOff x="2046850" y="539706"/>
            <a:chExt cx="969226" cy="969226"/>
          </a:xfrm>
        </p:grpSpPr>
        <p:sp>
          <p:nvSpPr>
            <p:cNvPr id="2119" name="Google Shape;2119;p136"/>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6"/>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1" name="Google Shape;2121;p136"/>
          <p:cNvSpPr/>
          <p:nvPr/>
        </p:nvSpPr>
        <p:spPr>
          <a:xfrm rot="840170">
            <a:off x="8064232"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2" name="Google Shape;2122;p136"/>
          <p:cNvGrpSpPr/>
          <p:nvPr/>
        </p:nvGrpSpPr>
        <p:grpSpPr>
          <a:xfrm>
            <a:off x="8485700" y="196488"/>
            <a:ext cx="503400" cy="423975"/>
            <a:chOff x="4849700" y="2127775"/>
            <a:chExt cx="503400" cy="423975"/>
          </a:xfrm>
        </p:grpSpPr>
        <p:sp>
          <p:nvSpPr>
            <p:cNvPr id="2123" name="Google Shape;2123;p136"/>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6"/>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6"/>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26" name="Google Shape;2126;p136"/>
          <p:cNvCxnSpPr/>
          <p:nvPr/>
        </p:nvCxnSpPr>
        <p:spPr>
          <a:xfrm>
            <a:off x="-1346925"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2127" name="Google Shape;2127;p136"/>
          <p:cNvCxnSpPr/>
          <p:nvPr/>
        </p:nvCxnSpPr>
        <p:spPr>
          <a:xfrm>
            <a:off x="-587509"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2128" name="Google Shape;2128;p136"/>
          <p:cNvSpPr/>
          <p:nvPr/>
        </p:nvSpPr>
        <p:spPr>
          <a:xfrm>
            <a:off x="-1041498"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9" name="Google Shape;2129;p136"/>
          <p:cNvGrpSpPr/>
          <p:nvPr/>
        </p:nvGrpSpPr>
        <p:grpSpPr>
          <a:xfrm>
            <a:off x="8541865" y="1548226"/>
            <a:ext cx="1279498" cy="2307641"/>
            <a:chOff x="8541865" y="1548226"/>
            <a:chExt cx="1279498" cy="2307641"/>
          </a:xfrm>
        </p:grpSpPr>
        <p:sp>
          <p:nvSpPr>
            <p:cNvPr id="2130" name="Google Shape;2130;p136"/>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6"/>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6"/>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3" name="Google Shape;2133;p136"/>
          <p:cNvSpPr txBox="1"/>
          <p:nvPr>
            <p:ph hasCustomPrompt="1" type="title"/>
          </p:nvPr>
        </p:nvSpPr>
        <p:spPr>
          <a:xfrm>
            <a:off x="846150" y="1548225"/>
            <a:ext cx="8997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34" name="Google Shape;2134;p136"/>
          <p:cNvSpPr txBox="1"/>
          <p:nvPr>
            <p:ph idx="2" type="title"/>
          </p:nvPr>
        </p:nvSpPr>
        <p:spPr>
          <a:xfrm>
            <a:off x="1745925" y="1432400"/>
            <a:ext cx="2757300" cy="788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35" name="Google Shape;2135;p136"/>
          <p:cNvSpPr txBox="1"/>
          <p:nvPr>
            <p:ph idx="3" type="title"/>
          </p:nvPr>
        </p:nvSpPr>
        <p:spPr>
          <a:xfrm>
            <a:off x="1745925" y="2085690"/>
            <a:ext cx="2589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136" name="Google Shape;2136;p136"/>
          <p:cNvSpPr txBox="1"/>
          <p:nvPr>
            <p:ph hasCustomPrompt="1" idx="4" type="title"/>
          </p:nvPr>
        </p:nvSpPr>
        <p:spPr>
          <a:xfrm>
            <a:off x="4568075" y="1548225"/>
            <a:ext cx="8997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37" name="Google Shape;2137;p136"/>
          <p:cNvSpPr txBox="1"/>
          <p:nvPr>
            <p:ph idx="5" type="title"/>
          </p:nvPr>
        </p:nvSpPr>
        <p:spPr>
          <a:xfrm>
            <a:off x="5467800" y="1432400"/>
            <a:ext cx="2757300" cy="788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38" name="Google Shape;2138;p136"/>
          <p:cNvSpPr txBox="1"/>
          <p:nvPr>
            <p:ph idx="6" type="title"/>
          </p:nvPr>
        </p:nvSpPr>
        <p:spPr>
          <a:xfrm>
            <a:off x="5467800" y="2085690"/>
            <a:ext cx="2589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139" name="Google Shape;2139;p136"/>
          <p:cNvSpPr txBox="1"/>
          <p:nvPr>
            <p:ph hasCustomPrompt="1" idx="7" type="title"/>
          </p:nvPr>
        </p:nvSpPr>
        <p:spPr>
          <a:xfrm>
            <a:off x="846150" y="3061725"/>
            <a:ext cx="8997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40" name="Google Shape;2140;p136"/>
          <p:cNvSpPr txBox="1"/>
          <p:nvPr>
            <p:ph idx="8" type="title"/>
          </p:nvPr>
        </p:nvSpPr>
        <p:spPr>
          <a:xfrm>
            <a:off x="1745925" y="2945875"/>
            <a:ext cx="2757300" cy="788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41" name="Google Shape;2141;p136"/>
          <p:cNvSpPr txBox="1"/>
          <p:nvPr>
            <p:ph idx="9" type="title"/>
          </p:nvPr>
        </p:nvSpPr>
        <p:spPr>
          <a:xfrm>
            <a:off x="1745925" y="3599190"/>
            <a:ext cx="2589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142" name="Google Shape;2142;p136"/>
          <p:cNvSpPr txBox="1"/>
          <p:nvPr>
            <p:ph hasCustomPrompt="1" idx="13" type="title"/>
          </p:nvPr>
        </p:nvSpPr>
        <p:spPr>
          <a:xfrm>
            <a:off x="4568075" y="3061725"/>
            <a:ext cx="8997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43" name="Google Shape;2143;p136"/>
          <p:cNvSpPr txBox="1"/>
          <p:nvPr>
            <p:ph idx="14" type="title"/>
          </p:nvPr>
        </p:nvSpPr>
        <p:spPr>
          <a:xfrm>
            <a:off x="5467800" y="2945875"/>
            <a:ext cx="2757300" cy="788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44" name="Google Shape;2144;p136"/>
          <p:cNvSpPr txBox="1"/>
          <p:nvPr>
            <p:ph idx="15" type="title"/>
          </p:nvPr>
        </p:nvSpPr>
        <p:spPr>
          <a:xfrm>
            <a:off x="5467800" y="3599190"/>
            <a:ext cx="2589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145" name="Google Shape;2145;p136"/>
          <p:cNvSpPr txBox="1"/>
          <p:nvPr>
            <p:ph idx="16"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
    <p:spTree>
      <p:nvGrpSpPr>
        <p:cNvPr id="2146" name="Shape 2146"/>
        <p:cNvGrpSpPr/>
        <p:nvPr/>
      </p:nvGrpSpPr>
      <p:grpSpPr>
        <a:xfrm>
          <a:off x="0" y="0"/>
          <a:ext cx="0" cy="0"/>
          <a:chOff x="0" y="0"/>
          <a:chExt cx="0" cy="0"/>
        </a:xfrm>
      </p:grpSpPr>
      <p:grpSp>
        <p:nvGrpSpPr>
          <p:cNvPr id="2147" name="Google Shape;2147;p137"/>
          <p:cNvGrpSpPr/>
          <p:nvPr/>
        </p:nvGrpSpPr>
        <p:grpSpPr>
          <a:xfrm>
            <a:off x="-2390638" y="-1369557"/>
            <a:ext cx="13131410" cy="7908831"/>
            <a:chOff x="-2390638" y="-1369557"/>
            <a:chExt cx="13131410" cy="7908831"/>
          </a:xfrm>
        </p:grpSpPr>
        <p:grpSp>
          <p:nvGrpSpPr>
            <p:cNvPr id="2148" name="Google Shape;2148;p137"/>
            <p:cNvGrpSpPr/>
            <p:nvPr/>
          </p:nvGrpSpPr>
          <p:grpSpPr>
            <a:xfrm>
              <a:off x="-2390638" y="-1293253"/>
              <a:ext cx="3535444" cy="3535444"/>
              <a:chOff x="2046850" y="539706"/>
              <a:chExt cx="969226" cy="969226"/>
            </a:xfrm>
          </p:grpSpPr>
          <p:sp>
            <p:nvSpPr>
              <p:cNvPr id="2149" name="Google Shape;2149;p137"/>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7"/>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51" name="Google Shape;2151;p137"/>
            <p:cNvCxnSpPr/>
            <p:nvPr/>
          </p:nvCxnSpPr>
          <p:spPr>
            <a:xfrm>
              <a:off x="-774546" y="4538470"/>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2152" name="Google Shape;2152;p137"/>
            <p:cNvCxnSpPr/>
            <p:nvPr/>
          </p:nvCxnSpPr>
          <p:spPr>
            <a:xfrm>
              <a:off x="-1153662" y="4821220"/>
              <a:ext cx="2039400" cy="0"/>
            </a:xfrm>
            <a:prstGeom prst="straightConnector1">
              <a:avLst/>
            </a:prstGeom>
            <a:noFill/>
            <a:ln cap="flat" cmpd="sng" w="19050">
              <a:solidFill>
                <a:schemeClr val="dk1"/>
              </a:solidFill>
              <a:prstDash val="dash"/>
              <a:round/>
              <a:headEnd len="med" w="med" type="none"/>
              <a:tailEnd len="med" w="med" type="none"/>
            </a:ln>
          </p:spPr>
        </p:cxnSp>
        <p:sp>
          <p:nvSpPr>
            <p:cNvPr id="2153" name="Google Shape;2153;p137"/>
            <p:cNvSpPr/>
            <p:nvPr/>
          </p:nvSpPr>
          <p:spPr>
            <a:xfrm rot="840232">
              <a:off x="7100762" y="3355613"/>
              <a:ext cx="3348520"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4" name="Google Shape;2154;p137"/>
            <p:cNvGrpSpPr/>
            <p:nvPr/>
          </p:nvGrpSpPr>
          <p:grpSpPr>
            <a:xfrm>
              <a:off x="8251348" y="1695701"/>
              <a:ext cx="1570016" cy="2160166"/>
              <a:chOff x="8251348" y="1695701"/>
              <a:chExt cx="1570016" cy="2160166"/>
            </a:xfrm>
          </p:grpSpPr>
          <p:sp>
            <p:nvSpPr>
              <p:cNvPr id="2155" name="Google Shape;2155;p137"/>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7"/>
              <p:cNvSpPr/>
              <p:nvPr/>
            </p:nvSpPr>
            <p:spPr>
              <a:xfrm flipH="1">
                <a:off x="8251348" y="20639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7"/>
              <p:cNvSpPr/>
              <p:nvPr/>
            </p:nvSpPr>
            <p:spPr>
              <a:xfrm flipH="1">
                <a:off x="8556700" y="1695701"/>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8" name="Google Shape;2158;p137"/>
            <p:cNvSpPr/>
            <p:nvPr/>
          </p:nvSpPr>
          <p:spPr>
            <a:xfrm flipH="1">
              <a:off x="221950" y="658950"/>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7"/>
            <p:cNvSpPr/>
            <p:nvPr/>
          </p:nvSpPr>
          <p:spPr>
            <a:xfrm>
              <a:off x="6122163" y="2990450"/>
              <a:ext cx="2626818" cy="867160"/>
            </a:xfrm>
            <a:custGeom>
              <a:rect b="b" l="l" r="r" t="t"/>
              <a:pathLst>
                <a:path extrusionOk="0" h="16104" w="58032">
                  <a:moveTo>
                    <a:pt x="35136" y="0"/>
                  </a:moveTo>
                  <a:cubicBezTo>
                    <a:pt x="28135" y="0"/>
                    <a:pt x="26349" y="4608"/>
                    <a:pt x="26051" y="8477"/>
                  </a:cubicBezTo>
                  <a:cubicBezTo>
                    <a:pt x="25364" y="8113"/>
                    <a:pt x="24591" y="7923"/>
                    <a:pt x="23830" y="7923"/>
                  </a:cubicBezTo>
                  <a:cubicBezTo>
                    <a:pt x="21928" y="7923"/>
                    <a:pt x="20107" y="9112"/>
                    <a:pt x="19920" y="11740"/>
                  </a:cubicBezTo>
                  <a:cubicBezTo>
                    <a:pt x="14693" y="11787"/>
                    <a:pt x="7680" y="11763"/>
                    <a:pt x="3036" y="12776"/>
                  </a:cubicBezTo>
                  <a:cubicBezTo>
                    <a:pt x="1215" y="13168"/>
                    <a:pt x="489" y="13799"/>
                    <a:pt x="227" y="14323"/>
                  </a:cubicBezTo>
                  <a:cubicBezTo>
                    <a:pt x="0" y="14764"/>
                    <a:pt x="155" y="15300"/>
                    <a:pt x="584" y="15562"/>
                  </a:cubicBezTo>
                  <a:cubicBezTo>
                    <a:pt x="1326" y="16019"/>
                    <a:pt x="2277" y="16103"/>
                    <a:pt x="3198" y="16103"/>
                  </a:cubicBezTo>
                  <a:cubicBezTo>
                    <a:pt x="3356" y="16103"/>
                    <a:pt x="3513" y="16101"/>
                    <a:pt x="3668" y="16097"/>
                  </a:cubicBezTo>
                  <a:cubicBezTo>
                    <a:pt x="10603" y="15944"/>
                    <a:pt x="17913" y="15918"/>
                    <a:pt x="25296" y="15918"/>
                  </a:cubicBezTo>
                  <a:cubicBezTo>
                    <a:pt x="29006" y="15918"/>
                    <a:pt x="32734" y="15924"/>
                    <a:pt x="36444" y="15924"/>
                  </a:cubicBezTo>
                  <a:cubicBezTo>
                    <a:pt x="43080" y="15924"/>
                    <a:pt x="49654" y="15904"/>
                    <a:pt x="55948" y="15788"/>
                  </a:cubicBezTo>
                  <a:cubicBezTo>
                    <a:pt x="57198" y="15764"/>
                    <a:pt x="58031" y="14454"/>
                    <a:pt x="57472" y="13335"/>
                  </a:cubicBezTo>
                  <a:lnTo>
                    <a:pt x="57460" y="13323"/>
                  </a:lnTo>
                  <a:cubicBezTo>
                    <a:pt x="57305" y="13002"/>
                    <a:pt x="57079" y="12728"/>
                    <a:pt x="56817" y="12490"/>
                  </a:cubicBezTo>
                  <a:cubicBezTo>
                    <a:pt x="56436" y="12216"/>
                    <a:pt x="56007" y="12037"/>
                    <a:pt x="55567" y="11942"/>
                  </a:cubicBezTo>
                  <a:cubicBezTo>
                    <a:pt x="54789" y="11767"/>
                    <a:pt x="53909" y="11713"/>
                    <a:pt x="53048" y="11713"/>
                  </a:cubicBezTo>
                  <a:cubicBezTo>
                    <a:pt x="52564" y="11713"/>
                    <a:pt x="52087" y="11730"/>
                    <a:pt x="51638" y="11752"/>
                  </a:cubicBezTo>
                  <a:cubicBezTo>
                    <a:pt x="51685" y="9644"/>
                    <a:pt x="50828" y="7584"/>
                    <a:pt x="48435" y="6691"/>
                  </a:cubicBezTo>
                  <a:cubicBezTo>
                    <a:pt x="47740" y="6432"/>
                    <a:pt x="46994" y="6299"/>
                    <a:pt x="46253" y="6299"/>
                  </a:cubicBezTo>
                  <a:cubicBezTo>
                    <a:pt x="44886" y="6299"/>
                    <a:pt x="43533" y="6750"/>
                    <a:pt x="42530" y="7692"/>
                  </a:cubicBezTo>
                  <a:cubicBezTo>
                    <a:pt x="42351" y="5632"/>
                    <a:pt x="41756" y="3382"/>
                    <a:pt x="39970" y="1810"/>
                  </a:cubicBezTo>
                  <a:cubicBezTo>
                    <a:pt x="38612" y="667"/>
                    <a:pt x="36910" y="24"/>
                    <a:pt x="351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7"/>
            <p:cNvSpPr/>
            <p:nvPr/>
          </p:nvSpPr>
          <p:spPr>
            <a:xfrm flipH="1">
              <a:off x="6284437" y="-1369557"/>
              <a:ext cx="2272271" cy="2272363"/>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1" name="Google Shape;2161;p137"/>
            <p:cNvGrpSpPr/>
            <p:nvPr/>
          </p:nvGrpSpPr>
          <p:grpSpPr>
            <a:xfrm rot="-5812150">
              <a:off x="7132433" y="2444582"/>
              <a:ext cx="769932" cy="254221"/>
              <a:chOff x="4140111" y="4538477"/>
              <a:chExt cx="769949" cy="254226"/>
            </a:xfrm>
          </p:grpSpPr>
          <p:sp>
            <p:nvSpPr>
              <p:cNvPr id="2162" name="Google Shape;2162;p137"/>
              <p:cNvSpPr/>
              <p:nvPr/>
            </p:nvSpPr>
            <p:spPr>
              <a:xfrm rot="5203576">
                <a:off x="4402332" y="4287435"/>
                <a:ext cx="45109" cy="567335"/>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7"/>
              <p:cNvSpPr/>
              <p:nvPr/>
            </p:nvSpPr>
            <p:spPr>
              <a:xfrm rot="5400000">
                <a:off x="4604023" y="4486666"/>
                <a:ext cx="44818" cy="567257"/>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4" name="Google Shape;2164;p137"/>
            <p:cNvSpPr/>
            <p:nvPr/>
          </p:nvSpPr>
          <p:spPr>
            <a:xfrm flipH="1">
              <a:off x="8251354" y="4105225"/>
              <a:ext cx="1860540" cy="186058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5" name="Google Shape;2165;p137"/>
          <p:cNvSpPr txBox="1"/>
          <p:nvPr>
            <p:ph type="title"/>
          </p:nvPr>
        </p:nvSpPr>
        <p:spPr>
          <a:xfrm>
            <a:off x="1144800" y="1750998"/>
            <a:ext cx="4553700" cy="1551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7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166" name="Google Shape;2166;p137"/>
          <p:cNvSpPr txBox="1"/>
          <p:nvPr>
            <p:ph idx="1" type="subTitle"/>
          </p:nvPr>
        </p:nvSpPr>
        <p:spPr>
          <a:xfrm>
            <a:off x="682875" y="3540850"/>
            <a:ext cx="5477700" cy="5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latin typeface="Raleway Medium"/>
                <a:ea typeface="Raleway Medium"/>
                <a:cs typeface="Raleway Medium"/>
                <a:sym typeface="Raleway Medium"/>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7" name="Google Shape;2167;p137"/>
          <p:cNvSpPr txBox="1"/>
          <p:nvPr>
            <p:ph hasCustomPrompt="1" idx="2" type="title"/>
          </p:nvPr>
        </p:nvSpPr>
        <p:spPr>
          <a:xfrm>
            <a:off x="5337801" y="1065296"/>
            <a:ext cx="15738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6000">
                <a:latin typeface="Raleway Medium"/>
                <a:ea typeface="Raleway Medium"/>
                <a:cs typeface="Raleway Medium"/>
                <a:sym typeface="Raleway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168" name="Shape 2168"/>
        <p:cNvGrpSpPr/>
        <p:nvPr/>
      </p:nvGrpSpPr>
      <p:grpSpPr>
        <a:xfrm>
          <a:off x="0" y="0"/>
          <a:ext cx="0" cy="0"/>
          <a:chOff x="0" y="0"/>
          <a:chExt cx="0" cy="0"/>
        </a:xfrm>
      </p:grpSpPr>
      <p:grpSp>
        <p:nvGrpSpPr>
          <p:cNvPr id="2169" name="Google Shape;2169;p138"/>
          <p:cNvGrpSpPr/>
          <p:nvPr/>
        </p:nvGrpSpPr>
        <p:grpSpPr>
          <a:xfrm>
            <a:off x="-1304602" y="-1317213"/>
            <a:ext cx="11439000" cy="6207266"/>
            <a:chOff x="-1304602" y="-1317213"/>
            <a:chExt cx="11439000" cy="6207266"/>
          </a:xfrm>
        </p:grpSpPr>
        <p:sp>
          <p:nvSpPr>
            <p:cNvPr id="2170" name="Google Shape;2170;p138"/>
            <p:cNvSpPr/>
            <p:nvPr/>
          </p:nvSpPr>
          <p:spPr>
            <a:xfrm>
              <a:off x="8151450" y="-634626"/>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8"/>
            <p:cNvSpPr/>
            <p:nvPr/>
          </p:nvSpPr>
          <p:spPr>
            <a:xfrm>
              <a:off x="-1126376"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2" name="Google Shape;2172;p138"/>
            <p:cNvGrpSpPr/>
            <p:nvPr/>
          </p:nvGrpSpPr>
          <p:grpSpPr>
            <a:xfrm>
              <a:off x="-1304602" y="-1317213"/>
              <a:ext cx="2877437" cy="2877340"/>
              <a:chOff x="2046850" y="539706"/>
              <a:chExt cx="969226" cy="969226"/>
            </a:xfrm>
          </p:grpSpPr>
          <p:sp>
            <p:nvSpPr>
              <p:cNvPr id="2173" name="Google Shape;2173;p138"/>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8"/>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5" name="Google Shape;2175;p138"/>
          <p:cNvSpPr txBox="1"/>
          <p:nvPr>
            <p:ph type="title"/>
          </p:nvPr>
        </p:nvSpPr>
        <p:spPr>
          <a:xfrm>
            <a:off x="2487675" y="3067082"/>
            <a:ext cx="4168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19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176" name="Google Shape;2176;p138"/>
          <p:cNvSpPr txBox="1"/>
          <p:nvPr>
            <p:ph idx="2" type="title"/>
          </p:nvPr>
        </p:nvSpPr>
        <p:spPr>
          <a:xfrm>
            <a:off x="1696875" y="1624050"/>
            <a:ext cx="5750400" cy="1590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600"/>
              <a:buNone/>
              <a:defRPr b="0" sz="2200">
                <a:latin typeface="Raleway Medium"/>
                <a:ea typeface="Raleway Medium"/>
                <a:cs typeface="Raleway Medium"/>
                <a:sym typeface="Raleway Medium"/>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4">
    <p:spTree>
      <p:nvGrpSpPr>
        <p:cNvPr id="2177" name="Shape 2177"/>
        <p:cNvGrpSpPr/>
        <p:nvPr/>
      </p:nvGrpSpPr>
      <p:grpSpPr>
        <a:xfrm>
          <a:off x="0" y="0"/>
          <a:ext cx="0" cy="0"/>
          <a:chOff x="0" y="0"/>
          <a:chExt cx="0" cy="0"/>
        </a:xfrm>
      </p:grpSpPr>
      <p:sp>
        <p:nvSpPr>
          <p:cNvPr id="2178" name="Google Shape;2178;p139"/>
          <p:cNvSpPr txBox="1"/>
          <p:nvPr>
            <p:ph type="title"/>
          </p:nvPr>
        </p:nvSpPr>
        <p:spPr>
          <a:xfrm>
            <a:off x="4847753" y="879760"/>
            <a:ext cx="3071400" cy="21909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30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2179" name="Google Shape;2179;p139"/>
          <p:cNvSpPr txBox="1"/>
          <p:nvPr>
            <p:ph idx="1" type="subTitle"/>
          </p:nvPr>
        </p:nvSpPr>
        <p:spPr>
          <a:xfrm>
            <a:off x="4401953" y="3148494"/>
            <a:ext cx="3963000" cy="10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500">
                <a:solidFill>
                  <a:schemeClr val="dk1"/>
                </a:solidFill>
                <a:latin typeface="Raleway Medium"/>
                <a:ea typeface="Raleway Medium"/>
                <a:cs typeface="Raleway Medium"/>
                <a:sym typeface="Raleway Medium"/>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2180" name="Google Shape;2180;p139"/>
          <p:cNvGrpSpPr/>
          <p:nvPr/>
        </p:nvGrpSpPr>
        <p:grpSpPr>
          <a:xfrm>
            <a:off x="-869759" y="-12"/>
            <a:ext cx="2455624" cy="5820033"/>
            <a:chOff x="8329666" y="-12"/>
            <a:chExt cx="2455624" cy="5820033"/>
          </a:xfrm>
        </p:grpSpPr>
        <p:sp>
          <p:nvSpPr>
            <p:cNvPr id="2181" name="Google Shape;2181;p139"/>
            <p:cNvSpPr/>
            <p:nvPr/>
          </p:nvSpPr>
          <p:spPr>
            <a:xfrm flipH="1">
              <a:off x="8513007"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9"/>
            <p:cNvSpPr/>
            <p:nvPr/>
          </p:nvSpPr>
          <p:spPr>
            <a:xfrm>
              <a:off x="83296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9"/>
            <p:cNvSpPr/>
            <p:nvPr/>
          </p:nvSpPr>
          <p:spPr>
            <a:xfrm>
              <a:off x="9080057" y="754877"/>
              <a:ext cx="1138187" cy="33167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2184" name="Shape 2184"/>
        <p:cNvGrpSpPr/>
        <p:nvPr/>
      </p:nvGrpSpPr>
      <p:grpSpPr>
        <a:xfrm>
          <a:off x="0" y="0"/>
          <a:ext cx="0" cy="0"/>
          <a:chOff x="0" y="0"/>
          <a:chExt cx="0" cy="0"/>
        </a:xfrm>
      </p:grpSpPr>
      <p:grpSp>
        <p:nvGrpSpPr>
          <p:cNvPr id="2185" name="Google Shape;2185;p140"/>
          <p:cNvGrpSpPr/>
          <p:nvPr/>
        </p:nvGrpSpPr>
        <p:grpSpPr>
          <a:xfrm>
            <a:off x="-1835947" y="-786999"/>
            <a:ext cx="12560190" cy="7326210"/>
            <a:chOff x="-1835947" y="-786999"/>
            <a:chExt cx="12560190" cy="7326210"/>
          </a:xfrm>
        </p:grpSpPr>
        <p:grpSp>
          <p:nvGrpSpPr>
            <p:cNvPr id="2186" name="Google Shape;2186;p140"/>
            <p:cNvGrpSpPr/>
            <p:nvPr/>
          </p:nvGrpSpPr>
          <p:grpSpPr>
            <a:xfrm>
              <a:off x="7826773" y="-786999"/>
              <a:ext cx="2214777" cy="2214680"/>
              <a:chOff x="2046850" y="539706"/>
              <a:chExt cx="969226" cy="969226"/>
            </a:xfrm>
          </p:grpSpPr>
          <p:sp>
            <p:nvSpPr>
              <p:cNvPr id="2187" name="Google Shape;2187;p140"/>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40"/>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9" name="Google Shape;2189;p140"/>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40"/>
            <p:cNvSpPr/>
            <p:nvPr/>
          </p:nvSpPr>
          <p:spPr>
            <a:xfrm rot="840170">
              <a:off x="-152991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1" name="Google Shape;2191;p140"/>
            <p:cNvGrpSpPr/>
            <p:nvPr/>
          </p:nvGrpSpPr>
          <p:grpSpPr>
            <a:xfrm>
              <a:off x="-1423337" y="4085695"/>
              <a:ext cx="2039615" cy="282750"/>
              <a:chOff x="-1423337" y="4085695"/>
              <a:chExt cx="2039615" cy="282750"/>
            </a:xfrm>
          </p:grpSpPr>
          <p:cxnSp>
            <p:nvCxnSpPr>
              <p:cNvPr id="2192" name="Google Shape;2192;p140"/>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2193" name="Google Shape;2193;p140"/>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2194" name="Google Shape;2194;p140"/>
            <p:cNvSpPr/>
            <p:nvPr/>
          </p:nvSpPr>
          <p:spPr>
            <a:xfrm rot="-131837">
              <a:off x="7561385" y="4797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40"/>
            <p:cNvSpPr/>
            <p:nvPr/>
          </p:nvSpPr>
          <p:spPr>
            <a:xfrm>
              <a:off x="7817789" y="4624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6" name="Google Shape;2196;p140"/>
            <p:cNvGrpSpPr/>
            <p:nvPr/>
          </p:nvGrpSpPr>
          <p:grpSpPr>
            <a:xfrm>
              <a:off x="210000" y="1991413"/>
              <a:ext cx="503400" cy="423975"/>
              <a:chOff x="4804325" y="1883925"/>
              <a:chExt cx="503400" cy="423975"/>
            </a:xfrm>
          </p:grpSpPr>
          <p:sp>
            <p:nvSpPr>
              <p:cNvPr id="2197" name="Google Shape;2197;p140"/>
              <p:cNvSpPr/>
              <p:nvPr/>
            </p:nvSpPr>
            <p:spPr>
              <a:xfrm>
                <a:off x="4804325" y="204317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40"/>
              <p:cNvSpPr/>
              <p:nvPr/>
            </p:nvSpPr>
            <p:spPr>
              <a:xfrm>
                <a:off x="5059425" y="188392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40"/>
              <p:cNvSpPr/>
              <p:nvPr/>
            </p:nvSpPr>
            <p:spPr>
              <a:xfrm>
                <a:off x="5183575" y="220145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00" name="Google Shape;2200;p140"/>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2201" name="Google Shape;2201;p140"/>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2202" name="Google Shape;2202;p140"/>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3" name="Google Shape;2203;p140"/>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2204" name="Shape 2204"/>
        <p:cNvGrpSpPr/>
        <p:nvPr/>
      </p:nvGrpSpPr>
      <p:grpSpPr>
        <a:xfrm>
          <a:off x="0" y="0"/>
          <a:ext cx="0" cy="0"/>
          <a:chOff x="0" y="0"/>
          <a:chExt cx="0" cy="0"/>
        </a:xfrm>
      </p:grpSpPr>
      <p:grpSp>
        <p:nvGrpSpPr>
          <p:cNvPr id="2205" name="Google Shape;2205;p141"/>
          <p:cNvGrpSpPr/>
          <p:nvPr/>
        </p:nvGrpSpPr>
        <p:grpSpPr>
          <a:xfrm>
            <a:off x="-1610397" y="-1518651"/>
            <a:ext cx="12282383" cy="8024751"/>
            <a:chOff x="-1610397" y="-1518651"/>
            <a:chExt cx="12282383" cy="8024751"/>
          </a:xfrm>
        </p:grpSpPr>
        <p:sp>
          <p:nvSpPr>
            <p:cNvPr id="2206" name="Google Shape;2206;p141"/>
            <p:cNvSpPr/>
            <p:nvPr/>
          </p:nvSpPr>
          <p:spPr>
            <a:xfrm flipH="1">
              <a:off x="-22984" y="-608933"/>
              <a:ext cx="1724195" cy="1724287"/>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41"/>
            <p:cNvSpPr/>
            <p:nvPr/>
          </p:nvSpPr>
          <p:spPr>
            <a:xfrm rot="840254">
              <a:off x="-1298182" y="3491189"/>
              <a:ext cx="1953770"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41"/>
            <p:cNvSpPr/>
            <p:nvPr/>
          </p:nvSpPr>
          <p:spPr>
            <a:xfrm>
              <a:off x="3375363" y="-1518651"/>
              <a:ext cx="2310862" cy="230764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9" name="Google Shape;2209;p141"/>
            <p:cNvGrpSpPr/>
            <p:nvPr/>
          </p:nvGrpSpPr>
          <p:grpSpPr>
            <a:xfrm>
              <a:off x="-759810" y="1560076"/>
              <a:ext cx="1279498" cy="2277129"/>
              <a:chOff x="8475365" y="1548226"/>
              <a:chExt cx="1279498" cy="2277129"/>
            </a:xfrm>
          </p:grpSpPr>
          <p:sp>
            <p:nvSpPr>
              <p:cNvPr id="2210" name="Google Shape;2210;p141"/>
              <p:cNvSpPr/>
              <p:nvPr/>
            </p:nvSpPr>
            <p:spPr>
              <a:xfrm flipH="1">
                <a:off x="8475365" y="2545810"/>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41"/>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41"/>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3" name="Google Shape;2213;p141"/>
            <p:cNvSpPr/>
            <p:nvPr/>
          </p:nvSpPr>
          <p:spPr>
            <a:xfrm flipH="1">
              <a:off x="-119350" y="14553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41"/>
            <p:cNvSpPr/>
            <p:nvPr/>
          </p:nvSpPr>
          <p:spPr>
            <a:xfrm>
              <a:off x="7806124"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5" name="Google Shape;2215;p141"/>
            <p:cNvGrpSpPr/>
            <p:nvPr/>
          </p:nvGrpSpPr>
          <p:grpSpPr>
            <a:xfrm>
              <a:off x="8585125" y="2987048"/>
              <a:ext cx="422896" cy="699223"/>
              <a:chOff x="4284300" y="4188273"/>
              <a:chExt cx="422896" cy="699223"/>
            </a:xfrm>
          </p:grpSpPr>
          <p:grpSp>
            <p:nvGrpSpPr>
              <p:cNvPr id="2216" name="Google Shape;2216;p141"/>
              <p:cNvGrpSpPr/>
              <p:nvPr/>
            </p:nvGrpSpPr>
            <p:grpSpPr>
              <a:xfrm>
                <a:off x="4284300" y="4547630"/>
                <a:ext cx="403537" cy="339865"/>
                <a:chOff x="5004225" y="2283605"/>
                <a:chExt cx="403537" cy="339865"/>
              </a:xfrm>
            </p:grpSpPr>
            <p:sp>
              <p:nvSpPr>
                <p:cNvPr id="2217" name="Google Shape;2217;p141"/>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41"/>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41"/>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0" name="Google Shape;2220;p141"/>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41"/>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141"/>
            <p:cNvGrpSpPr/>
            <p:nvPr/>
          </p:nvGrpSpPr>
          <p:grpSpPr>
            <a:xfrm>
              <a:off x="7794550" y="-1317213"/>
              <a:ext cx="2877437" cy="2877340"/>
              <a:chOff x="2046850" y="539706"/>
              <a:chExt cx="969226" cy="969226"/>
            </a:xfrm>
          </p:grpSpPr>
          <p:sp>
            <p:nvSpPr>
              <p:cNvPr id="2223" name="Google Shape;2223;p141"/>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41"/>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5" name="Google Shape;2225;p141"/>
            <p:cNvSpPr/>
            <p:nvPr/>
          </p:nvSpPr>
          <p:spPr>
            <a:xfrm rot="5252242">
              <a:off x="4156099" y="4425070"/>
              <a:ext cx="57997" cy="54949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41"/>
            <p:cNvSpPr/>
            <p:nvPr/>
          </p:nvSpPr>
          <p:spPr>
            <a:xfrm rot="5400000">
              <a:off x="4358134" y="4586623"/>
              <a:ext cx="57657" cy="549222"/>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7" name="Google Shape;2227;p141"/>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3">
    <p:spTree>
      <p:nvGrpSpPr>
        <p:cNvPr id="2228" name="Shape 2228"/>
        <p:cNvGrpSpPr/>
        <p:nvPr/>
      </p:nvGrpSpPr>
      <p:grpSpPr>
        <a:xfrm>
          <a:off x="0" y="0"/>
          <a:ext cx="0" cy="0"/>
          <a:chOff x="0" y="0"/>
          <a:chExt cx="0" cy="0"/>
        </a:xfrm>
      </p:grpSpPr>
      <p:grpSp>
        <p:nvGrpSpPr>
          <p:cNvPr id="2229" name="Google Shape;2229;p142"/>
          <p:cNvGrpSpPr/>
          <p:nvPr/>
        </p:nvGrpSpPr>
        <p:grpSpPr>
          <a:xfrm>
            <a:off x="-1483825" y="-1317213"/>
            <a:ext cx="12269115" cy="8882342"/>
            <a:chOff x="-1483825" y="-1317213"/>
            <a:chExt cx="12269115" cy="8882342"/>
          </a:xfrm>
        </p:grpSpPr>
        <p:grpSp>
          <p:nvGrpSpPr>
            <p:cNvPr id="2230" name="Google Shape;2230;p142"/>
            <p:cNvGrpSpPr/>
            <p:nvPr/>
          </p:nvGrpSpPr>
          <p:grpSpPr>
            <a:xfrm>
              <a:off x="-1483825" y="-1317213"/>
              <a:ext cx="2877437" cy="2877340"/>
              <a:chOff x="2046850" y="539706"/>
              <a:chExt cx="969226" cy="969226"/>
            </a:xfrm>
          </p:grpSpPr>
          <p:sp>
            <p:nvSpPr>
              <p:cNvPr id="2231" name="Google Shape;2231;p142"/>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42"/>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3" name="Google Shape;2233;p142"/>
            <p:cNvSpPr/>
            <p:nvPr/>
          </p:nvSpPr>
          <p:spPr>
            <a:xfrm flipH="1">
              <a:off x="8513007"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42"/>
            <p:cNvSpPr/>
            <p:nvPr/>
          </p:nvSpPr>
          <p:spPr>
            <a:xfrm>
              <a:off x="83296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42"/>
            <p:cNvSpPr/>
            <p:nvPr/>
          </p:nvSpPr>
          <p:spPr>
            <a:xfrm>
              <a:off x="9080057" y="754877"/>
              <a:ext cx="1138187" cy="33167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42"/>
            <p:cNvSpPr/>
            <p:nvPr/>
          </p:nvSpPr>
          <p:spPr>
            <a:xfrm>
              <a:off x="-1472251"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7" name="Google Shape;2237;p142"/>
            <p:cNvGrpSpPr/>
            <p:nvPr/>
          </p:nvGrpSpPr>
          <p:grpSpPr>
            <a:xfrm>
              <a:off x="93700" y="1357748"/>
              <a:ext cx="422896" cy="699223"/>
              <a:chOff x="4284300" y="4188273"/>
              <a:chExt cx="422896" cy="699223"/>
            </a:xfrm>
          </p:grpSpPr>
          <p:grpSp>
            <p:nvGrpSpPr>
              <p:cNvPr id="2238" name="Google Shape;2238;p142"/>
              <p:cNvGrpSpPr/>
              <p:nvPr/>
            </p:nvGrpSpPr>
            <p:grpSpPr>
              <a:xfrm>
                <a:off x="4284300" y="4547630"/>
                <a:ext cx="403537" cy="339865"/>
                <a:chOff x="5004225" y="2283605"/>
                <a:chExt cx="403537" cy="339865"/>
              </a:xfrm>
            </p:grpSpPr>
            <p:sp>
              <p:nvSpPr>
                <p:cNvPr id="2239" name="Google Shape;2239;p142"/>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42"/>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42"/>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2" name="Google Shape;2242;p142"/>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42"/>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4" name="Google Shape;2244;p142"/>
            <p:cNvSpPr/>
            <p:nvPr/>
          </p:nvSpPr>
          <p:spPr>
            <a:xfrm rot="4120194">
              <a:off x="4244722" y="4537958"/>
              <a:ext cx="2370370" cy="282034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5" name="Google Shape;2245;p142"/>
          <p:cNvSpPr txBox="1"/>
          <p:nvPr>
            <p:ph type="title"/>
          </p:nvPr>
        </p:nvSpPr>
        <p:spPr>
          <a:xfrm>
            <a:off x="953850" y="446225"/>
            <a:ext cx="7236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2246" name="Shape 2246"/>
        <p:cNvGrpSpPr/>
        <p:nvPr/>
      </p:nvGrpSpPr>
      <p:grpSpPr>
        <a:xfrm>
          <a:off x="0" y="0"/>
          <a:ext cx="0" cy="0"/>
          <a:chOff x="0" y="0"/>
          <a:chExt cx="0" cy="0"/>
        </a:xfrm>
      </p:grpSpPr>
      <p:grpSp>
        <p:nvGrpSpPr>
          <p:cNvPr id="2247" name="Google Shape;2247;p143"/>
          <p:cNvGrpSpPr/>
          <p:nvPr/>
        </p:nvGrpSpPr>
        <p:grpSpPr>
          <a:xfrm>
            <a:off x="-1825375" y="-1317213"/>
            <a:ext cx="12374062" cy="7141988"/>
            <a:chOff x="-1825375" y="-1317213"/>
            <a:chExt cx="12374062" cy="7141988"/>
          </a:xfrm>
        </p:grpSpPr>
        <p:grpSp>
          <p:nvGrpSpPr>
            <p:cNvPr id="2248" name="Google Shape;2248;p143"/>
            <p:cNvGrpSpPr/>
            <p:nvPr/>
          </p:nvGrpSpPr>
          <p:grpSpPr>
            <a:xfrm>
              <a:off x="7671250" y="-1317213"/>
              <a:ext cx="2877437" cy="6104692"/>
              <a:chOff x="-1483825" y="-1317213"/>
              <a:chExt cx="2877437" cy="6104692"/>
            </a:xfrm>
          </p:grpSpPr>
          <p:grpSp>
            <p:nvGrpSpPr>
              <p:cNvPr id="2249" name="Google Shape;2249;p143"/>
              <p:cNvGrpSpPr/>
              <p:nvPr/>
            </p:nvGrpSpPr>
            <p:grpSpPr>
              <a:xfrm>
                <a:off x="-1483825" y="-1317213"/>
                <a:ext cx="2877437" cy="2877340"/>
                <a:chOff x="2046850" y="539706"/>
                <a:chExt cx="969226" cy="969226"/>
              </a:xfrm>
            </p:grpSpPr>
            <p:sp>
              <p:nvSpPr>
                <p:cNvPr id="2250" name="Google Shape;2250;p143"/>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43"/>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2" name="Google Shape;2252;p143"/>
              <p:cNvSpPr/>
              <p:nvPr/>
            </p:nvSpPr>
            <p:spPr>
              <a:xfrm>
                <a:off x="-724467" y="4239311"/>
                <a:ext cx="1880927" cy="548168"/>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3" name="Google Shape;2253;p143"/>
              <p:cNvGrpSpPr/>
              <p:nvPr/>
            </p:nvGrpSpPr>
            <p:grpSpPr>
              <a:xfrm>
                <a:off x="-371825" y="1549810"/>
                <a:ext cx="422896" cy="613769"/>
                <a:chOff x="3818775" y="4380335"/>
                <a:chExt cx="422896" cy="613769"/>
              </a:xfrm>
            </p:grpSpPr>
            <p:grpSp>
              <p:nvGrpSpPr>
                <p:cNvPr id="2254" name="Google Shape;2254;p143"/>
                <p:cNvGrpSpPr/>
                <p:nvPr/>
              </p:nvGrpSpPr>
              <p:grpSpPr>
                <a:xfrm>
                  <a:off x="3818775" y="4739692"/>
                  <a:ext cx="304014" cy="254411"/>
                  <a:chOff x="4538700" y="2475667"/>
                  <a:chExt cx="304014" cy="254411"/>
                </a:xfrm>
              </p:grpSpPr>
              <p:sp>
                <p:nvSpPr>
                  <p:cNvPr id="2255" name="Google Shape;2255;p143"/>
                  <p:cNvSpPr/>
                  <p:nvPr/>
                </p:nvSpPr>
                <p:spPr>
                  <a:xfrm>
                    <a:off x="4538700" y="2603326"/>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43"/>
                  <p:cNvSpPr/>
                  <p:nvPr/>
                </p:nvSpPr>
                <p:spPr>
                  <a:xfrm>
                    <a:off x="4743196" y="2475667"/>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7" name="Google Shape;2257;p143"/>
                <p:cNvSpPr/>
                <p:nvPr/>
              </p:nvSpPr>
              <p:spPr>
                <a:xfrm>
                  <a:off x="4142153" y="454818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43"/>
                <p:cNvSpPr/>
                <p:nvPr/>
              </p:nvSpPr>
              <p:spPr>
                <a:xfrm>
                  <a:off x="3970784" y="4380335"/>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9" name="Google Shape;2259;p143"/>
            <p:cNvGrpSpPr/>
            <p:nvPr/>
          </p:nvGrpSpPr>
          <p:grpSpPr>
            <a:xfrm>
              <a:off x="-1825375" y="-634626"/>
              <a:ext cx="2758073" cy="6459401"/>
              <a:chOff x="7376325" y="-634626"/>
              <a:chExt cx="2758073" cy="6459401"/>
            </a:xfrm>
          </p:grpSpPr>
          <p:sp>
            <p:nvSpPr>
              <p:cNvPr id="2260" name="Google Shape;2260;p143"/>
              <p:cNvSpPr/>
              <p:nvPr/>
            </p:nvSpPr>
            <p:spPr>
              <a:xfrm>
                <a:off x="7376325" y="3004475"/>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43"/>
              <p:cNvSpPr/>
              <p:nvPr/>
            </p:nvSpPr>
            <p:spPr>
              <a:xfrm>
                <a:off x="8151450" y="-634626"/>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62" name="Google Shape;2262;p143"/>
          <p:cNvSpPr txBox="1"/>
          <p:nvPr>
            <p:ph hasCustomPrompt="1" type="title"/>
          </p:nvPr>
        </p:nvSpPr>
        <p:spPr>
          <a:xfrm>
            <a:off x="4533000" y="1986136"/>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263" name="Google Shape;2263;p143"/>
          <p:cNvSpPr txBox="1"/>
          <p:nvPr>
            <p:ph idx="1" type="subTitle"/>
          </p:nvPr>
        </p:nvSpPr>
        <p:spPr>
          <a:xfrm>
            <a:off x="4437800" y="2760484"/>
            <a:ext cx="3773400" cy="21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5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64" name="Google Shape;2264;p143"/>
          <p:cNvSpPr txBox="1"/>
          <p:nvPr>
            <p:ph hasCustomPrompt="1" idx="2" type="title"/>
          </p:nvPr>
        </p:nvSpPr>
        <p:spPr>
          <a:xfrm>
            <a:off x="4533000" y="567132"/>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265" name="Google Shape;2265;p143"/>
          <p:cNvSpPr txBox="1"/>
          <p:nvPr>
            <p:ph idx="3" type="subTitle"/>
          </p:nvPr>
        </p:nvSpPr>
        <p:spPr>
          <a:xfrm>
            <a:off x="4437800" y="1341480"/>
            <a:ext cx="3773400" cy="22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5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66" name="Google Shape;2266;p143"/>
          <p:cNvSpPr txBox="1"/>
          <p:nvPr>
            <p:ph hasCustomPrompt="1" idx="4" type="title"/>
          </p:nvPr>
        </p:nvSpPr>
        <p:spPr>
          <a:xfrm>
            <a:off x="4533000" y="3405140"/>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267" name="Google Shape;2267;p143"/>
          <p:cNvSpPr txBox="1"/>
          <p:nvPr>
            <p:ph idx="5" type="subTitle"/>
          </p:nvPr>
        </p:nvSpPr>
        <p:spPr>
          <a:xfrm>
            <a:off x="4437800" y="4179529"/>
            <a:ext cx="3773400" cy="22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5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68" name="Google Shape;2268;p143"/>
          <p:cNvSpPr txBox="1"/>
          <p:nvPr>
            <p:ph idx="6" type="subTitle"/>
          </p:nvPr>
        </p:nvSpPr>
        <p:spPr>
          <a:xfrm>
            <a:off x="4437800" y="2973418"/>
            <a:ext cx="3773400" cy="21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2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69" name="Google Shape;2269;p143"/>
          <p:cNvSpPr txBox="1"/>
          <p:nvPr>
            <p:ph idx="7" type="subTitle"/>
          </p:nvPr>
        </p:nvSpPr>
        <p:spPr>
          <a:xfrm>
            <a:off x="4437800" y="1564706"/>
            <a:ext cx="3773400" cy="22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2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0" name="Google Shape;2270;p143"/>
          <p:cNvSpPr txBox="1"/>
          <p:nvPr>
            <p:ph idx="8" type="subTitle"/>
          </p:nvPr>
        </p:nvSpPr>
        <p:spPr>
          <a:xfrm>
            <a:off x="4437800" y="4402700"/>
            <a:ext cx="3773400" cy="22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2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_1_1">
    <p:spTree>
      <p:nvGrpSpPr>
        <p:cNvPr id="2271" name="Shape 2271"/>
        <p:cNvGrpSpPr/>
        <p:nvPr/>
      </p:nvGrpSpPr>
      <p:grpSpPr>
        <a:xfrm>
          <a:off x="0" y="0"/>
          <a:ext cx="0" cy="0"/>
          <a:chOff x="0" y="0"/>
          <a:chExt cx="0" cy="0"/>
        </a:xfrm>
      </p:grpSpPr>
      <p:grpSp>
        <p:nvGrpSpPr>
          <p:cNvPr id="2272" name="Google Shape;2272;p144"/>
          <p:cNvGrpSpPr/>
          <p:nvPr/>
        </p:nvGrpSpPr>
        <p:grpSpPr>
          <a:xfrm>
            <a:off x="-2160900" y="-634626"/>
            <a:ext cx="12347454" cy="6459401"/>
            <a:chOff x="-2160900" y="-634626"/>
            <a:chExt cx="12347454" cy="6459401"/>
          </a:xfrm>
        </p:grpSpPr>
        <p:sp>
          <p:nvSpPr>
            <p:cNvPr id="2273" name="Google Shape;2273;p144"/>
            <p:cNvSpPr/>
            <p:nvPr/>
          </p:nvSpPr>
          <p:spPr>
            <a:xfrm>
              <a:off x="-2160900" y="3004475"/>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44"/>
            <p:cNvSpPr/>
            <p:nvPr/>
          </p:nvSpPr>
          <p:spPr>
            <a:xfrm>
              <a:off x="-949950" y="-634626"/>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44"/>
            <p:cNvSpPr/>
            <p:nvPr/>
          </p:nvSpPr>
          <p:spPr>
            <a:xfrm>
              <a:off x="6594600" y="56973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6" name="Google Shape;2276;p144"/>
            <p:cNvGrpSpPr/>
            <p:nvPr/>
          </p:nvGrpSpPr>
          <p:grpSpPr>
            <a:xfrm>
              <a:off x="7814650" y="3004462"/>
              <a:ext cx="969226" cy="1748006"/>
              <a:chOff x="6984900" y="3291338"/>
              <a:chExt cx="969226" cy="1748006"/>
            </a:xfrm>
          </p:grpSpPr>
          <p:sp>
            <p:nvSpPr>
              <p:cNvPr id="2277" name="Google Shape;2277;p144"/>
              <p:cNvSpPr/>
              <p:nvPr/>
            </p:nvSpPr>
            <p:spPr>
              <a:xfrm>
                <a:off x="6984900" y="407011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44"/>
              <p:cNvSpPr/>
              <p:nvPr/>
            </p:nvSpPr>
            <p:spPr>
              <a:xfrm>
                <a:off x="7519348" y="360136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44"/>
              <p:cNvSpPr/>
              <p:nvPr/>
            </p:nvSpPr>
            <p:spPr>
              <a:xfrm>
                <a:off x="7550348" y="329133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0" name="Google Shape;2280;p144"/>
            <p:cNvSpPr/>
            <p:nvPr/>
          </p:nvSpPr>
          <p:spPr>
            <a:xfrm rot="5268137">
              <a:off x="8696839" y="143938"/>
              <a:ext cx="35340" cy="298558"/>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44"/>
            <p:cNvSpPr/>
            <p:nvPr/>
          </p:nvSpPr>
          <p:spPr>
            <a:xfrm rot="5400000">
              <a:off x="8802916" y="300248"/>
              <a:ext cx="35142" cy="298295"/>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2" name="Google Shape;2282;p144"/>
            <p:cNvCxnSpPr/>
            <p:nvPr/>
          </p:nvCxnSpPr>
          <p:spPr>
            <a:xfrm>
              <a:off x="8526054"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2283" name="Google Shape;2283;p144"/>
            <p:cNvCxnSpPr/>
            <p:nvPr/>
          </p:nvCxnSpPr>
          <p:spPr>
            <a:xfrm>
              <a:off x="8146938" y="4368445"/>
              <a:ext cx="2039400" cy="0"/>
            </a:xfrm>
            <a:prstGeom prst="straightConnector1">
              <a:avLst/>
            </a:prstGeom>
            <a:noFill/>
            <a:ln cap="flat" cmpd="sng" w="19050">
              <a:solidFill>
                <a:schemeClr val="dk1"/>
              </a:solidFill>
              <a:prstDash val="dash"/>
              <a:round/>
              <a:headEnd len="med" w="med" type="none"/>
              <a:tailEnd len="med" w="med" type="none"/>
            </a:ln>
          </p:spPr>
        </p:cxnSp>
        <p:sp>
          <p:nvSpPr>
            <p:cNvPr id="2284" name="Google Shape;2284;p144"/>
            <p:cNvSpPr/>
            <p:nvPr/>
          </p:nvSpPr>
          <p:spPr>
            <a:xfrm>
              <a:off x="-1094612" y="196243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5" name="Google Shape;2285;p144"/>
            <p:cNvGrpSpPr/>
            <p:nvPr/>
          </p:nvGrpSpPr>
          <p:grpSpPr>
            <a:xfrm>
              <a:off x="1013800" y="3548113"/>
              <a:ext cx="503400" cy="423975"/>
              <a:chOff x="4849700" y="2127775"/>
              <a:chExt cx="503400" cy="423975"/>
            </a:xfrm>
          </p:grpSpPr>
          <p:sp>
            <p:nvSpPr>
              <p:cNvPr id="2286" name="Google Shape;2286;p144"/>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44"/>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44"/>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9" name="Google Shape;2289;p144"/>
          <p:cNvSpPr txBox="1"/>
          <p:nvPr>
            <p:ph type="title"/>
          </p:nvPr>
        </p:nvSpPr>
        <p:spPr>
          <a:xfrm>
            <a:off x="2549400" y="1121610"/>
            <a:ext cx="4045200" cy="954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90" name="Google Shape;2290;p144"/>
          <p:cNvSpPr txBox="1"/>
          <p:nvPr>
            <p:ph idx="1" type="subTitle"/>
          </p:nvPr>
        </p:nvSpPr>
        <p:spPr>
          <a:xfrm>
            <a:off x="2233150" y="2159487"/>
            <a:ext cx="4677600" cy="11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500">
                <a:solidFill>
                  <a:schemeClr val="dk1"/>
                </a:solidFill>
                <a:latin typeface="Raleway Medium"/>
                <a:ea typeface="Raleway Medium"/>
                <a:cs typeface="Raleway Medium"/>
                <a:sym typeface="Raleway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3">
  <p:cSld name="CUSTOM_1_1_1_1">
    <p:spTree>
      <p:nvGrpSpPr>
        <p:cNvPr id="2291" name="Shape 2291"/>
        <p:cNvGrpSpPr/>
        <p:nvPr/>
      </p:nvGrpSpPr>
      <p:grpSpPr>
        <a:xfrm>
          <a:off x="0" y="0"/>
          <a:ext cx="0" cy="0"/>
          <a:chOff x="0" y="0"/>
          <a:chExt cx="0" cy="0"/>
        </a:xfrm>
      </p:grpSpPr>
      <p:grpSp>
        <p:nvGrpSpPr>
          <p:cNvPr id="2292" name="Google Shape;2292;p145"/>
          <p:cNvGrpSpPr/>
          <p:nvPr/>
        </p:nvGrpSpPr>
        <p:grpSpPr>
          <a:xfrm>
            <a:off x="-1368627" y="-786999"/>
            <a:ext cx="12109430" cy="7326210"/>
            <a:chOff x="-1368627" y="-786999"/>
            <a:chExt cx="12109430" cy="7326210"/>
          </a:xfrm>
        </p:grpSpPr>
        <p:grpSp>
          <p:nvGrpSpPr>
            <p:cNvPr id="2293" name="Google Shape;2293;p145"/>
            <p:cNvGrpSpPr/>
            <p:nvPr/>
          </p:nvGrpSpPr>
          <p:grpSpPr>
            <a:xfrm>
              <a:off x="-1368627" y="-786999"/>
              <a:ext cx="2214777" cy="2214680"/>
              <a:chOff x="2046850" y="539706"/>
              <a:chExt cx="969226" cy="969226"/>
            </a:xfrm>
          </p:grpSpPr>
          <p:sp>
            <p:nvSpPr>
              <p:cNvPr id="2294" name="Google Shape;2294;p145"/>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45"/>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6" name="Google Shape;2296;p145"/>
            <p:cNvSpPr/>
            <p:nvPr/>
          </p:nvSpPr>
          <p:spPr>
            <a:xfrm rot="840170">
              <a:off x="8064232"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7" name="Google Shape;2297;p145"/>
            <p:cNvGrpSpPr/>
            <p:nvPr/>
          </p:nvGrpSpPr>
          <p:grpSpPr>
            <a:xfrm>
              <a:off x="8485700" y="196488"/>
              <a:ext cx="503400" cy="423975"/>
              <a:chOff x="4849700" y="2127775"/>
              <a:chExt cx="503400" cy="423975"/>
            </a:xfrm>
          </p:grpSpPr>
          <p:sp>
            <p:nvSpPr>
              <p:cNvPr id="2298" name="Google Shape;2298;p145"/>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45"/>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45"/>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01" name="Google Shape;2301;p145"/>
            <p:cNvCxnSpPr/>
            <p:nvPr/>
          </p:nvCxnSpPr>
          <p:spPr>
            <a:xfrm>
              <a:off x="-1346925"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2302" name="Google Shape;2302;p145"/>
            <p:cNvCxnSpPr/>
            <p:nvPr/>
          </p:nvCxnSpPr>
          <p:spPr>
            <a:xfrm>
              <a:off x="-587509"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2303" name="Google Shape;2303;p145"/>
            <p:cNvSpPr/>
            <p:nvPr/>
          </p:nvSpPr>
          <p:spPr>
            <a:xfrm>
              <a:off x="-1041498"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4" name="Google Shape;2304;p145"/>
            <p:cNvGrpSpPr/>
            <p:nvPr/>
          </p:nvGrpSpPr>
          <p:grpSpPr>
            <a:xfrm>
              <a:off x="8541865" y="1548226"/>
              <a:ext cx="1279498" cy="2307641"/>
              <a:chOff x="8541865" y="1548226"/>
              <a:chExt cx="1279498" cy="2307641"/>
            </a:xfrm>
          </p:grpSpPr>
          <p:sp>
            <p:nvSpPr>
              <p:cNvPr id="2305" name="Google Shape;2305;p145"/>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45"/>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45"/>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08" name="Google Shape;2308;p145"/>
          <p:cNvSpPr txBox="1"/>
          <p:nvPr>
            <p:ph idx="1" type="subTitle"/>
          </p:nvPr>
        </p:nvSpPr>
        <p:spPr>
          <a:xfrm>
            <a:off x="1439025" y="2128175"/>
            <a:ext cx="5793000" cy="1883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accent2"/>
              </a:buClr>
              <a:buSzPts val="1400"/>
              <a:buChar char="●"/>
              <a:defRPr sz="1500">
                <a:solidFill>
                  <a:schemeClr val="dk1"/>
                </a:solidFill>
                <a:latin typeface="Raleway Medium"/>
                <a:ea typeface="Raleway Medium"/>
                <a:cs typeface="Raleway Medium"/>
                <a:sym typeface="Raleway Medium"/>
              </a:defRPr>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p:txBody>
      </p:sp>
      <p:sp>
        <p:nvSpPr>
          <p:cNvPr id="2309" name="Google Shape;2309;p145"/>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10" name="Google Shape;2310;p145"/>
          <p:cNvSpPr txBox="1"/>
          <p:nvPr>
            <p:ph idx="2" type="title"/>
          </p:nvPr>
        </p:nvSpPr>
        <p:spPr>
          <a:xfrm>
            <a:off x="1439025" y="1596575"/>
            <a:ext cx="49785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grpSp>
        <p:nvGrpSpPr>
          <p:cNvPr id="2311" name="Google Shape;2311;p145"/>
          <p:cNvGrpSpPr/>
          <p:nvPr/>
        </p:nvGrpSpPr>
        <p:grpSpPr>
          <a:xfrm>
            <a:off x="7233401" y="2302268"/>
            <a:ext cx="790985" cy="1148054"/>
            <a:chOff x="4284300" y="4188273"/>
            <a:chExt cx="422896" cy="613769"/>
          </a:xfrm>
        </p:grpSpPr>
        <p:grpSp>
          <p:nvGrpSpPr>
            <p:cNvPr id="2312" name="Google Shape;2312;p145"/>
            <p:cNvGrpSpPr/>
            <p:nvPr/>
          </p:nvGrpSpPr>
          <p:grpSpPr>
            <a:xfrm>
              <a:off x="4284300" y="4547630"/>
              <a:ext cx="304014" cy="254411"/>
              <a:chOff x="5004225" y="2283605"/>
              <a:chExt cx="304014" cy="254411"/>
            </a:xfrm>
          </p:grpSpPr>
          <p:sp>
            <p:nvSpPr>
              <p:cNvPr id="2313" name="Google Shape;2313;p145"/>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45"/>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5" name="Google Shape;2315;p145"/>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45"/>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grpSp>
        <p:nvGrpSpPr>
          <p:cNvPr id="88" name="Google Shape;88;p16"/>
          <p:cNvGrpSpPr/>
          <p:nvPr/>
        </p:nvGrpSpPr>
        <p:grpSpPr>
          <a:xfrm>
            <a:off x="243000" y="259200"/>
            <a:ext cx="8667000" cy="4625100"/>
            <a:chOff x="243000" y="259200"/>
            <a:chExt cx="8667000" cy="4625100"/>
          </a:xfrm>
        </p:grpSpPr>
        <p:pic>
          <p:nvPicPr>
            <p:cNvPr id="89" name="Google Shape;89;p16"/>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90" name="Google Shape;90;p16"/>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16"/>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94" name="Google Shape;94;p16"/>
            <p:cNvGrpSpPr/>
            <p:nvPr/>
          </p:nvGrpSpPr>
          <p:grpSpPr>
            <a:xfrm>
              <a:off x="8282397" y="386281"/>
              <a:ext cx="92861" cy="92868"/>
              <a:chOff x="-63252250" y="1930850"/>
              <a:chExt cx="319000" cy="319025"/>
            </a:xfrm>
          </p:grpSpPr>
          <p:sp>
            <p:nvSpPr>
              <p:cNvPr id="95" name="Google Shape;95;p16"/>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6"/>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9" name="Google Shape;99;p16"/>
          <p:cNvSpPr txBox="1"/>
          <p:nvPr>
            <p:ph idx="1" type="body"/>
          </p:nvPr>
        </p:nvSpPr>
        <p:spPr>
          <a:xfrm>
            <a:off x="720000" y="1017725"/>
            <a:ext cx="6699900" cy="3614400"/>
          </a:xfrm>
          <a:prstGeom prst="rect">
            <a:avLst/>
          </a:prstGeom>
        </p:spPr>
        <p:txBody>
          <a:bodyPr anchorCtr="0" anchor="t" bIns="91425" lIns="91425" spcFirstLastPara="1" rIns="91425" wrap="square" tIns="91425">
            <a:noAutofit/>
          </a:bodyPr>
          <a:lstStyle>
            <a:lvl1pPr indent="-317500" lvl="0" marL="457200" rtl="0">
              <a:lnSpc>
                <a:spcPct val="100000"/>
              </a:lnSpc>
              <a:spcBef>
                <a:spcPts val="300"/>
              </a:spcBef>
              <a:spcAft>
                <a:spcPts val="0"/>
              </a:spcAft>
              <a:buSzPts val="1400"/>
              <a:buFont typeface="Montserrat Light"/>
              <a:buChar char="●"/>
              <a:defRPr/>
            </a:lvl1pPr>
            <a:lvl2pPr indent="-317500" lvl="1" marL="914400" rtl="0">
              <a:lnSpc>
                <a:spcPct val="100000"/>
              </a:lnSpc>
              <a:spcBef>
                <a:spcPts val="0"/>
              </a:spcBef>
              <a:spcAft>
                <a:spcPts val="0"/>
              </a:spcAft>
              <a:buSzPts val="1400"/>
              <a:buFont typeface="Montserrat Light"/>
              <a:buChar char="○"/>
              <a:defRPr/>
            </a:lvl2pPr>
            <a:lvl3pPr indent="-317500" lvl="2" marL="1371600" rtl="0">
              <a:lnSpc>
                <a:spcPct val="100000"/>
              </a:lnSpc>
              <a:spcBef>
                <a:spcPts val="0"/>
              </a:spcBef>
              <a:spcAft>
                <a:spcPts val="0"/>
              </a:spcAft>
              <a:buSzPts val="1400"/>
              <a:buFont typeface="Montserrat Light"/>
              <a:buChar char="■"/>
              <a:defRPr/>
            </a:lvl3pPr>
            <a:lvl4pPr indent="-317500" lvl="3" marL="1828800" rtl="0">
              <a:lnSpc>
                <a:spcPct val="100000"/>
              </a:lnSpc>
              <a:spcBef>
                <a:spcPts val="0"/>
              </a:spcBef>
              <a:spcAft>
                <a:spcPts val="0"/>
              </a:spcAft>
              <a:buSzPts val="1400"/>
              <a:buFont typeface="Montserrat Light"/>
              <a:buChar char="●"/>
              <a:defRPr/>
            </a:lvl4pPr>
            <a:lvl5pPr indent="-317500" lvl="4" marL="2286000" rtl="0">
              <a:lnSpc>
                <a:spcPct val="100000"/>
              </a:lnSpc>
              <a:spcBef>
                <a:spcPts val="0"/>
              </a:spcBef>
              <a:spcAft>
                <a:spcPts val="0"/>
              </a:spcAft>
              <a:buSzPts val="1400"/>
              <a:buFont typeface="Montserrat Light"/>
              <a:buChar char="○"/>
              <a:defRPr/>
            </a:lvl5pPr>
            <a:lvl6pPr indent="-317500" lvl="5" marL="2743200" rtl="0">
              <a:lnSpc>
                <a:spcPct val="100000"/>
              </a:lnSpc>
              <a:spcBef>
                <a:spcPts val="0"/>
              </a:spcBef>
              <a:spcAft>
                <a:spcPts val="0"/>
              </a:spcAft>
              <a:buSzPts val="1400"/>
              <a:buFont typeface="Montserrat Light"/>
              <a:buChar char="■"/>
              <a:defRPr/>
            </a:lvl6pPr>
            <a:lvl7pPr indent="-317500" lvl="6" marL="3200400" rtl="0">
              <a:lnSpc>
                <a:spcPct val="100000"/>
              </a:lnSpc>
              <a:spcBef>
                <a:spcPts val="0"/>
              </a:spcBef>
              <a:spcAft>
                <a:spcPts val="0"/>
              </a:spcAft>
              <a:buSzPts val="1400"/>
              <a:buFont typeface="Montserrat Light"/>
              <a:buChar char="●"/>
              <a:defRPr/>
            </a:lvl7pPr>
            <a:lvl8pPr indent="-317500" lvl="7" marL="3657600" rtl="0">
              <a:lnSpc>
                <a:spcPct val="100000"/>
              </a:lnSpc>
              <a:spcBef>
                <a:spcPts val="0"/>
              </a:spcBef>
              <a:spcAft>
                <a:spcPts val="0"/>
              </a:spcAft>
              <a:buSzPts val="1400"/>
              <a:buFont typeface="Montserrat Light"/>
              <a:buChar char="○"/>
              <a:defRPr/>
            </a:lvl8pPr>
            <a:lvl9pPr indent="-317500" lvl="8" marL="4114800" rtl="0">
              <a:lnSpc>
                <a:spcPct val="100000"/>
              </a:lnSpc>
              <a:spcBef>
                <a:spcPts val="0"/>
              </a:spcBef>
              <a:spcAft>
                <a:spcPts val="0"/>
              </a:spcAft>
              <a:buSzPts val="1400"/>
              <a:buFont typeface="Montserrat Light"/>
              <a:buChar char="■"/>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2317" name="Shape 2317"/>
        <p:cNvGrpSpPr/>
        <p:nvPr/>
      </p:nvGrpSpPr>
      <p:grpSpPr>
        <a:xfrm>
          <a:off x="0" y="0"/>
          <a:ext cx="0" cy="0"/>
          <a:chOff x="0" y="0"/>
          <a:chExt cx="0" cy="0"/>
        </a:xfrm>
      </p:grpSpPr>
      <p:grpSp>
        <p:nvGrpSpPr>
          <p:cNvPr id="2318" name="Google Shape;2318;p146"/>
          <p:cNvGrpSpPr/>
          <p:nvPr/>
        </p:nvGrpSpPr>
        <p:grpSpPr>
          <a:xfrm>
            <a:off x="-1483825" y="-1317213"/>
            <a:ext cx="12269115" cy="8882342"/>
            <a:chOff x="-1483825" y="-1317213"/>
            <a:chExt cx="12269115" cy="8882342"/>
          </a:xfrm>
        </p:grpSpPr>
        <p:grpSp>
          <p:nvGrpSpPr>
            <p:cNvPr id="2319" name="Google Shape;2319;p146"/>
            <p:cNvGrpSpPr/>
            <p:nvPr/>
          </p:nvGrpSpPr>
          <p:grpSpPr>
            <a:xfrm>
              <a:off x="-1483825" y="-1317213"/>
              <a:ext cx="2877437" cy="2877340"/>
              <a:chOff x="2046850" y="539706"/>
              <a:chExt cx="969226" cy="969226"/>
            </a:xfrm>
          </p:grpSpPr>
          <p:sp>
            <p:nvSpPr>
              <p:cNvPr id="2320" name="Google Shape;2320;p146"/>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46"/>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2" name="Google Shape;2322;p146"/>
            <p:cNvSpPr/>
            <p:nvPr/>
          </p:nvSpPr>
          <p:spPr>
            <a:xfrm flipH="1">
              <a:off x="8513007"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46"/>
            <p:cNvSpPr/>
            <p:nvPr/>
          </p:nvSpPr>
          <p:spPr>
            <a:xfrm>
              <a:off x="83296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46"/>
            <p:cNvSpPr/>
            <p:nvPr/>
          </p:nvSpPr>
          <p:spPr>
            <a:xfrm>
              <a:off x="9080057" y="754877"/>
              <a:ext cx="1138187" cy="33167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46"/>
            <p:cNvSpPr/>
            <p:nvPr/>
          </p:nvSpPr>
          <p:spPr>
            <a:xfrm>
              <a:off x="-1472251"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6" name="Google Shape;2326;p146"/>
            <p:cNvGrpSpPr/>
            <p:nvPr/>
          </p:nvGrpSpPr>
          <p:grpSpPr>
            <a:xfrm>
              <a:off x="93700" y="1357748"/>
              <a:ext cx="422896" cy="699223"/>
              <a:chOff x="4284300" y="4188273"/>
              <a:chExt cx="422896" cy="699223"/>
            </a:xfrm>
          </p:grpSpPr>
          <p:grpSp>
            <p:nvGrpSpPr>
              <p:cNvPr id="2327" name="Google Shape;2327;p146"/>
              <p:cNvGrpSpPr/>
              <p:nvPr/>
            </p:nvGrpSpPr>
            <p:grpSpPr>
              <a:xfrm>
                <a:off x="4284300" y="4547630"/>
                <a:ext cx="403537" cy="339865"/>
                <a:chOff x="5004225" y="2283605"/>
                <a:chExt cx="403537" cy="339865"/>
              </a:xfrm>
            </p:grpSpPr>
            <p:sp>
              <p:nvSpPr>
                <p:cNvPr id="2328" name="Google Shape;2328;p146"/>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46"/>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46"/>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1" name="Google Shape;2331;p146"/>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46"/>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3" name="Google Shape;2333;p146"/>
            <p:cNvSpPr/>
            <p:nvPr/>
          </p:nvSpPr>
          <p:spPr>
            <a:xfrm rot="4120194">
              <a:off x="4244722" y="4537958"/>
              <a:ext cx="2370370" cy="282034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4" name="Google Shape;2334;p146"/>
          <p:cNvSpPr txBox="1"/>
          <p:nvPr>
            <p:ph type="title"/>
          </p:nvPr>
        </p:nvSpPr>
        <p:spPr>
          <a:xfrm>
            <a:off x="758775" y="446216"/>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35" name="Google Shape;2335;p146"/>
          <p:cNvSpPr txBox="1"/>
          <p:nvPr>
            <p:ph idx="2" type="title"/>
          </p:nvPr>
        </p:nvSpPr>
        <p:spPr>
          <a:xfrm>
            <a:off x="4782288" y="3302402"/>
            <a:ext cx="2633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36" name="Google Shape;2336;p146"/>
          <p:cNvSpPr txBox="1"/>
          <p:nvPr>
            <p:ph idx="3" type="title"/>
          </p:nvPr>
        </p:nvSpPr>
        <p:spPr>
          <a:xfrm>
            <a:off x="4839588" y="3757802"/>
            <a:ext cx="2518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337" name="Google Shape;2337;p146"/>
          <p:cNvSpPr txBox="1"/>
          <p:nvPr>
            <p:ph idx="4" type="title"/>
          </p:nvPr>
        </p:nvSpPr>
        <p:spPr>
          <a:xfrm>
            <a:off x="1728312" y="3302402"/>
            <a:ext cx="26337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38" name="Google Shape;2338;p146"/>
          <p:cNvSpPr txBox="1"/>
          <p:nvPr>
            <p:ph idx="5" type="title"/>
          </p:nvPr>
        </p:nvSpPr>
        <p:spPr>
          <a:xfrm>
            <a:off x="1785713" y="3757802"/>
            <a:ext cx="2518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_1">
    <p:spTree>
      <p:nvGrpSpPr>
        <p:cNvPr id="2339" name="Shape 2339"/>
        <p:cNvGrpSpPr/>
        <p:nvPr/>
      </p:nvGrpSpPr>
      <p:grpSpPr>
        <a:xfrm>
          <a:off x="0" y="0"/>
          <a:ext cx="0" cy="0"/>
          <a:chOff x="0" y="0"/>
          <a:chExt cx="0" cy="0"/>
        </a:xfrm>
      </p:grpSpPr>
      <p:sp>
        <p:nvSpPr>
          <p:cNvPr id="2340" name="Google Shape;2340;p147"/>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41" name="Google Shape;2341;p147"/>
          <p:cNvSpPr txBox="1"/>
          <p:nvPr>
            <p:ph idx="2" type="title"/>
          </p:nvPr>
        </p:nvSpPr>
        <p:spPr>
          <a:xfrm>
            <a:off x="5713863" y="1377738"/>
            <a:ext cx="25185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42" name="Google Shape;2342;p147"/>
          <p:cNvSpPr txBox="1"/>
          <p:nvPr>
            <p:ph idx="3" type="title"/>
          </p:nvPr>
        </p:nvSpPr>
        <p:spPr>
          <a:xfrm>
            <a:off x="5713875" y="1833138"/>
            <a:ext cx="2518800" cy="615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343" name="Google Shape;2343;p147"/>
          <p:cNvSpPr txBox="1"/>
          <p:nvPr>
            <p:ph idx="4" type="title"/>
          </p:nvPr>
        </p:nvSpPr>
        <p:spPr>
          <a:xfrm>
            <a:off x="941988" y="1383465"/>
            <a:ext cx="2518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44" name="Google Shape;2344;p147"/>
          <p:cNvSpPr txBox="1"/>
          <p:nvPr>
            <p:ph idx="5" type="title"/>
          </p:nvPr>
        </p:nvSpPr>
        <p:spPr>
          <a:xfrm>
            <a:off x="942000" y="1838865"/>
            <a:ext cx="2518800" cy="615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grpSp>
        <p:nvGrpSpPr>
          <p:cNvPr id="2345" name="Google Shape;2345;p147"/>
          <p:cNvGrpSpPr/>
          <p:nvPr/>
        </p:nvGrpSpPr>
        <p:grpSpPr>
          <a:xfrm>
            <a:off x="-1835947" y="-786999"/>
            <a:ext cx="12560190" cy="7326210"/>
            <a:chOff x="-1835947" y="-786999"/>
            <a:chExt cx="12560190" cy="7326210"/>
          </a:xfrm>
        </p:grpSpPr>
        <p:grpSp>
          <p:nvGrpSpPr>
            <p:cNvPr id="2346" name="Google Shape;2346;p147"/>
            <p:cNvGrpSpPr/>
            <p:nvPr/>
          </p:nvGrpSpPr>
          <p:grpSpPr>
            <a:xfrm>
              <a:off x="7826773" y="-786999"/>
              <a:ext cx="2214777" cy="2214680"/>
              <a:chOff x="2046850" y="539706"/>
              <a:chExt cx="969226" cy="969226"/>
            </a:xfrm>
          </p:grpSpPr>
          <p:sp>
            <p:nvSpPr>
              <p:cNvPr id="2347" name="Google Shape;2347;p147"/>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47"/>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9" name="Google Shape;2349;p147"/>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47"/>
            <p:cNvSpPr/>
            <p:nvPr/>
          </p:nvSpPr>
          <p:spPr>
            <a:xfrm rot="840170">
              <a:off x="-152991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1" name="Google Shape;2351;p147"/>
            <p:cNvGrpSpPr/>
            <p:nvPr/>
          </p:nvGrpSpPr>
          <p:grpSpPr>
            <a:xfrm>
              <a:off x="-1423337" y="4085695"/>
              <a:ext cx="2039615" cy="282750"/>
              <a:chOff x="-1423337" y="4085695"/>
              <a:chExt cx="2039615" cy="282750"/>
            </a:xfrm>
          </p:grpSpPr>
          <p:cxnSp>
            <p:nvCxnSpPr>
              <p:cNvPr id="2352" name="Google Shape;2352;p147"/>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2353" name="Google Shape;2353;p147"/>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2354" name="Google Shape;2354;p147"/>
            <p:cNvSpPr/>
            <p:nvPr/>
          </p:nvSpPr>
          <p:spPr>
            <a:xfrm rot="-131837">
              <a:off x="7661135" y="4531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47"/>
            <p:cNvSpPr/>
            <p:nvPr/>
          </p:nvSpPr>
          <p:spPr>
            <a:xfrm>
              <a:off x="7917539" y="4358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6" name="Google Shape;2356;p147"/>
            <p:cNvGrpSpPr/>
            <p:nvPr/>
          </p:nvGrpSpPr>
          <p:grpSpPr>
            <a:xfrm>
              <a:off x="255375" y="2235263"/>
              <a:ext cx="503400" cy="423975"/>
              <a:chOff x="4849700" y="2127775"/>
              <a:chExt cx="503400" cy="423975"/>
            </a:xfrm>
          </p:grpSpPr>
          <p:sp>
            <p:nvSpPr>
              <p:cNvPr id="2357" name="Google Shape;2357;p147"/>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47"/>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47"/>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0" name="Google Shape;2360;p147"/>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2361" name="Google Shape;2361;p147"/>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2362" name="Google Shape;2362;p147"/>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0_1_1">
    <p:spTree>
      <p:nvGrpSpPr>
        <p:cNvPr id="2363" name="Shape 2363"/>
        <p:cNvGrpSpPr/>
        <p:nvPr/>
      </p:nvGrpSpPr>
      <p:grpSpPr>
        <a:xfrm>
          <a:off x="0" y="0"/>
          <a:ext cx="0" cy="0"/>
          <a:chOff x="0" y="0"/>
          <a:chExt cx="0" cy="0"/>
        </a:xfrm>
      </p:grpSpPr>
      <p:grpSp>
        <p:nvGrpSpPr>
          <p:cNvPr id="2364" name="Google Shape;2364;p148"/>
          <p:cNvGrpSpPr/>
          <p:nvPr/>
        </p:nvGrpSpPr>
        <p:grpSpPr>
          <a:xfrm>
            <a:off x="-1454377" y="-786999"/>
            <a:ext cx="11867924" cy="5763352"/>
            <a:chOff x="-1454377" y="-786999"/>
            <a:chExt cx="11867924" cy="5763352"/>
          </a:xfrm>
        </p:grpSpPr>
        <p:grpSp>
          <p:nvGrpSpPr>
            <p:cNvPr id="2365" name="Google Shape;2365;p148"/>
            <p:cNvGrpSpPr/>
            <p:nvPr/>
          </p:nvGrpSpPr>
          <p:grpSpPr>
            <a:xfrm>
              <a:off x="-1454377" y="-786999"/>
              <a:ext cx="2897470" cy="5763352"/>
              <a:chOff x="7826773" y="-786999"/>
              <a:chExt cx="2897470" cy="5763352"/>
            </a:xfrm>
          </p:grpSpPr>
          <p:grpSp>
            <p:nvGrpSpPr>
              <p:cNvPr id="2366" name="Google Shape;2366;p148"/>
              <p:cNvGrpSpPr/>
              <p:nvPr/>
            </p:nvGrpSpPr>
            <p:grpSpPr>
              <a:xfrm>
                <a:off x="7826773" y="-786999"/>
                <a:ext cx="2214777" cy="2214680"/>
                <a:chOff x="2046850" y="539706"/>
                <a:chExt cx="969226" cy="969226"/>
              </a:xfrm>
            </p:grpSpPr>
            <p:sp>
              <p:nvSpPr>
                <p:cNvPr id="2367" name="Google Shape;2367;p148"/>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48"/>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9" name="Google Shape;2369;p148"/>
              <p:cNvCxnSpPr/>
              <p:nvPr/>
            </p:nvCxnSpPr>
            <p:spPr>
              <a:xfrm>
                <a:off x="796205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2370" name="Google Shape;2370;p148"/>
              <p:cNvCxnSpPr/>
              <p:nvPr/>
            </p:nvCxnSpPr>
            <p:spPr>
              <a:xfrm>
                <a:off x="811186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2371" name="Google Shape;2371;p148"/>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2" name="Google Shape;2372;p148"/>
            <p:cNvSpPr/>
            <p:nvPr/>
          </p:nvSpPr>
          <p:spPr>
            <a:xfrm>
              <a:off x="8430600" y="1604974"/>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3" name="Google Shape;2373;p148"/>
            <p:cNvGrpSpPr/>
            <p:nvPr/>
          </p:nvGrpSpPr>
          <p:grpSpPr>
            <a:xfrm>
              <a:off x="8430600" y="4411663"/>
              <a:ext cx="503400" cy="423975"/>
              <a:chOff x="4804325" y="1883925"/>
              <a:chExt cx="503400" cy="423975"/>
            </a:xfrm>
          </p:grpSpPr>
          <p:sp>
            <p:nvSpPr>
              <p:cNvPr id="2374" name="Google Shape;2374;p148"/>
              <p:cNvSpPr/>
              <p:nvPr/>
            </p:nvSpPr>
            <p:spPr>
              <a:xfrm>
                <a:off x="4804325" y="204317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48"/>
              <p:cNvSpPr/>
              <p:nvPr/>
            </p:nvSpPr>
            <p:spPr>
              <a:xfrm>
                <a:off x="5059425" y="188392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48"/>
              <p:cNvSpPr/>
              <p:nvPr/>
            </p:nvSpPr>
            <p:spPr>
              <a:xfrm>
                <a:off x="5183575" y="220145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77" name="Google Shape;2377;p148"/>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78" name="Google Shape;2378;p148"/>
          <p:cNvSpPr txBox="1"/>
          <p:nvPr>
            <p:ph idx="2" type="title"/>
          </p:nvPr>
        </p:nvSpPr>
        <p:spPr>
          <a:xfrm>
            <a:off x="5354209" y="1443146"/>
            <a:ext cx="25185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79" name="Google Shape;2379;p148"/>
          <p:cNvSpPr txBox="1"/>
          <p:nvPr>
            <p:ph idx="3" type="title"/>
          </p:nvPr>
        </p:nvSpPr>
        <p:spPr>
          <a:xfrm>
            <a:off x="5064696" y="1898558"/>
            <a:ext cx="3097800" cy="88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380" name="Google Shape;2380;p148"/>
          <p:cNvSpPr txBox="1"/>
          <p:nvPr>
            <p:ph idx="4" type="title"/>
          </p:nvPr>
        </p:nvSpPr>
        <p:spPr>
          <a:xfrm>
            <a:off x="5354059" y="3067673"/>
            <a:ext cx="2518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81" name="Google Shape;2381;p148"/>
          <p:cNvSpPr txBox="1"/>
          <p:nvPr>
            <p:ph idx="5" type="title"/>
          </p:nvPr>
        </p:nvSpPr>
        <p:spPr>
          <a:xfrm>
            <a:off x="5064446" y="3523083"/>
            <a:ext cx="3098100" cy="88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
    <p:spTree>
      <p:nvGrpSpPr>
        <p:cNvPr id="2382" name="Shape 2382"/>
        <p:cNvGrpSpPr/>
        <p:nvPr/>
      </p:nvGrpSpPr>
      <p:grpSpPr>
        <a:xfrm>
          <a:off x="0" y="0"/>
          <a:ext cx="0" cy="0"/>
          <a:chOff x="0" y="0"/>
          <a:chExt cx="0" cy="0"/>
        </a:xfrm>
      </p:grpSpPr>
      <p:grpSp>
        <p:nvGrpSpPr>
          <p:cNvPr id="2383" name="Google Shape;2383;p149"/>
          <p:cNvGrpSpPr/>
          <p:nvPr/>
        </p:nvGrpSpPr>
        <p:grpSpPr>
          <a:xfrm>
            <a:off x="-1610397" y="-1518651"/>
            <a:ext cx="12282383" cy="8024751"/>
            <a:chOff x="-1610397" y="-1518651"/>
            <a:chExt cx="12282383" cy="8024751"/>
          </a:xfrm>
        </p:grpSpPr>
        <p:sp>
          <p:nvSpPr>
            <p:cNvPr id="2384" name="Google Shape;2384;p149"/>
            <p:cNvSpPr/>
            <p:nvPr/>
          </p:nvSpPr>
          <p:spPr>
            <a:xfrm flipH="1">
              <a:off x="-22984" y="-608933"/>
              <a:ext cx="1724195" cy="1724287"/>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49"/>
            <p:cNvSpPr/>
            <p:nvPr/>
          </p:nvSpPr>
          <p:spPr>
            <a:xfrm rot="840254">
              <a:off x="-1298182" y="3491189"/>
              <a:ext cx="1953770"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49"/>
            <p:cNvSpPr/>
            <p:nvPr/>
          </p:nvSpPr>
          <p:spPr>
            <a:xfrm>
              <a:off x="3375363" y="-1518651"/>
              <a:ext cx="2310862" cy="230764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7" name="Google Shape;2387;p149"/>
            <p:cNvGrpSpPr/>
            <p:nvPr/>
          </p:nvGrpSpPr>
          <p:grpSpPr>
            <a:xfrm>
              <a:off x="-759810" y="1560076"/>
              <a:ext cx="1279498" cy="2277129"/>
              <a:chOff x="8475365" y="1548226"/>
              <a:chExt cx="1279498" cy="2277129"/>
            </a:xfrm>
          </p:grpSpPr>
          <p:sp>
            <p:nvSpPr>
              <p:cNvPr id="2388" name="Google Shape;2388;p149"/>
              <p:cNvSpPr/>
              <p:nvPr/>
            </p:nvSpPr>
            <p:spPr>
              <a:xfrm flipH="1">
                <a:off x="8475365" y="2545810"/>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49"/>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49"/>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1" name="Google Shape;2391;p149"/>
            <p:cNvSpPr/>
            <p:nvPr/>
          </p:nvSpPr>
          <p:spPr>
            <a:xfrm flipH="1">
              <a:off x="-119350" y="14553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49"/>
            <p:cNvSpPr/>
            <p:nvPr/>
          </p:nvSpPr>
          <p:spPr>
            <a:xfrm>
              <a:off x="7806124"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3" name="Google Shape;2393;p149"/>
            <p:cNvGrpSpPr/>
            <p:nvPr/>
          </p:nvGrpSpPr>
          <p:grpSpPr>
            <a:xfrm>
              <a:off x="8585125" y="2987048"/>
              <a:ext cx="422896" cy="699223"/>
              <a:chOff x="4284300" y="4188273"/>
              <a:chExt cx="422896" cy="699223"/>
            </a:xfrm>
          </p:grpSpPr>
          <p:grpSp>
            <p:nvGrpSpPr>
              <p:cNvPr id="2394" name="Google Shape;2394;p149"/>
              <p:cNvGrpSpPr/>
              <p:nvPr/>
            </p:nvGrpSpPr>
            <p:grpSpPr>
              <a:xfrm>
                <a:off x="4284300" y="4547630"/>
                <a:ext cx="403537" cy="339865"/>
                <a:chOff x="5004225" y="2283605"/>
                <a:chExt cx="403537" cy="339865"/>
              </a:xfrm>
            </p:grpSpPr>
            <p:sp>
              <p:nvSpPr>
                <p:cNvPr id="2395" name="Google Shape;2395;p149"/>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49"/>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49"/>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8" name="Google Shape;2398;p149"/>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49"/>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149"/>
            <p:cNvGrpSpPr/>
            <p:nvPr/>
          </p:nvGrpSpPr>
          <p:grpSpPr>
            <a:xfrm>
              <a:off x="7794550" y="-1317213"/>
              <a:ext cx="2877437" cy="2877340"/>
              <a:chOff x="2046850" y="539706"/>
              <a:chExt cx="969226" cy="969226"/>
            </a:xfrm>
          </p:grpSpPr>
          <p:sp>
            <p:nvSpPr>
              <p:cNvPr id="2401" name="Google Shape;2401;p149"/>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49"/>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3" name="Google Shape;2403;p149"/>
            <p:cNvSpPr/>
            <p:nvPr/>
          </p:nvSpPr>
          <p:spPr>
            <a:xfrm rot="5252242">
              <a:off x="4156099" y="4425070"/>
              <a:ext cx="57997" cy="54949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49"/>
            <p:cNvSpPr/>
            <p:nvPr/>
          </p:nvSpPr>
          <p:spPr>
            <a:xfrm rot="5400000">
              <a:off x="4358134" y="4586623"/>
              <a:ext cx="57657" cy="549222"/>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5" name="Google Shape;2405;p149"/>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06" name="Google Shape;2406;p149"/>
          <p:cNvSpPr txBox="1"/>
          <p:nvPr>
            <p:ph hasCustomPrompt="1" idx="2" type="title"/>
          </p:nvPr>
        </p:nvSpPr>
        <p:spPr>
          <a:xfrm>
            <a:off x="3955501" y="1759650"/>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07" name="Google Shape;2407;p149"/>
          <p:cNvSpPr txBox="1"/>
          <p:nvPr>
            <p:ph idx="3" type="title"/>
          </p:nvPr>
        </p:nvSpPr>
        <p:spPr>
          <a:xfrm>
            <a:off x="3341475" y="2398737"/>
            <a:ext cx="24612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08" name="Google Shape;2408;p149"/>
          <p:cNvSpPr txBox="1"/>
          <p:nvPr>
            <p:ph idx="4" type="title"/>
          </p:nvPr>
        </p:nvSpPr>
        <p:spPr>
          <a:xfrm>
            <a:off x="3341387" y="2860394"/>
            <a:ext cx="24612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409" name="Google Shape;2409;p149"/>
          <p:cNvSpPr txBox="1"/>
          <p:nvPr>
            <p:ph hasCustomPrompt="1" idx="5" type="title"/>
          </p:nvPr>
        </p:nvSpPr>
        <p:spPr>
          <a:xfrm>
            <a:off x="1206418" y="1759650"/>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10" name="Google Shape;2410;p149"/>
          <p:cNvSpPr txBox="1"/>
          <p:nvPr>
            <p:ph idx="6" type="title"/>
          </p:nvPr>
        </p:nvSpPr>
        <p:spPr>
          <a:xfrm>
            <a:off x="592438" y="2398737"/>
            <a:ext cx="24612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11" name="Google Shape;2411;p149"/>
          <p:cNvSpPr txBox="1"/>
          <p:nvPr>
            <p:ph idx="7" type="title"/>
          </p:nvPr>
        </p:nvSpPr>
        <p:spPr>
          <a:xfrm>
            <a:off x="592263" y="2860394"/>
            <a:ext cx="24612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412" name="Google Shape;2412;p149"/>
          <p:cNvSpPr txBox="1"/>
          <p:nvPr>
            <p:ph hasCustomPrompt="1" idx="8" type="title"/>
          </p:nvPr>
        </p:nvSpPr>
        <p:spPr>
          <a:xfrm>
            <a:off x="6704585" y="1759650"/>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13" name="Google Shape;2413;p149"/>
          <p:cNvSpPr txBox="1"/>
          <p:nvPr>
            <p:ph idx="9" type="title"/>
          </p:nvPr>
        </p:nvSpPr>
        <p:spPr>
          <a:xfrm>
            <a:off x="6090562" y="2398737"/>
            <a:ext cx="24612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14" name="Google Shape;2414;p149"/>
          <p:cNvSpPr txBox="1"/>
          <p:nvPr>
            <p:ph idx="13" type="title"/>
          </p:nvPr>
        </p:nvSpPr>
        <p:spPr>
          <a:xfrm>
            <a:off x="6090500" y="2860394"/>
            <a:ext cx="24612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
    <p:spTree>
      <p:nvGrpSpPr>
        <p:cNvPr id="2415" name="Shape 2415"/>
        <p:cNvGrpSpPr/>
        <p:nvPr/>
      </p:nvGrpSpPr>
      <p:grpSpPr>
        <a:xfrm>
          <a:off x="0" y="0"/>
          <a:ext cx="0" cy="0"/>
          <a:chOff x="0" y="0"/>
          <a:chExt cx="0" cy="0"/>
        </a:xfrm>
      </p:grpSpPr>
      <p:sp>
        <p:nvSpPr>
          <p:cNvPr id="2416" name="Google Shape;2416;p150"/>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grpSp>
        <p:nvGrpSpPr>
          <p:cNvPr id="2417" name="Google Shape;2417;p150"/>
          <p:cNvGrpSpPr/>
          <p:nvPr/>
        </p:nvGrpSpPr>
        <p:grpSpPr>
          <a:xfrm>
            <a:off x="-1368627" y="-786999"/>
            <a:ext cx="12109298" cy="7326149"/>
            <a:chOff x="-1368627" y="-786999"/>
            <a:chExt cx="12109298" cy="7326149"/>
          </a:xfrm>
        </p:grpSpPr>
        <p:grpSp>
          <p:nvGrpSpPr>
            <p:cNvPr id="2418" name="Google Shape;2418;p150"/>
            <p:cNvGrpSpPr/>
            <p:nvPr/>
          </p:nvGrpSpPr>
          <p:grpSpPr>
            <a:xfrm>
              <a:off x="-1368627" y="-786999"/>
              <a:ext cx="2214777" cy="2214680"/>
              <a:chOff x="2046850" y="539706"/>
              <a:chExt cx="969226" cy="969226"/>
            </a:xfrm>
          </p:grpSpPr>
          <p:sp>
            <p:nvSpPr>
              <p:cNvPr id="2419" name="Google Shape;2419;p150"/>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50"/>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1" name="Google Shape;2421;p150"/>
            <p:cNvSpPr/>
            <p:nvPr/>
          </p:nvSpPr>
          <p:spPr>
            <a:xfrm rot="840111">
              <a:off x="8369307" y="3511339"/>
              <a:ext cx="2060729"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2" name="Google Shape;2422;p150"/>
            <p:cNvGrpSpPr/>
            <p:nvPr/>
          </p:nvGrpSpPr>
          <p:grpSpPr>
            <a:xfrm>
              <a:off x="8485700" y="196488"/>
              <a:ext cx="503400" cy="423975"/>
              <a:chOff x="4849700" y="2127775"/>
              <a:chExt cx="503400" cy="423975"/>
            </a:xfrm>
          </p:grpSpPr>
          <p:sp>
            <p:nvSpPr>
              <p:cNvPr id="2423" name="Google Shape;2423;p150"/>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50"/>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50"/>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6" name="Google Shape;2426;p150"/>
            <p:cNvCxnSpPr/>
            <p:nvPr/>
          </p:nvCxnSpPr>
          <p:spPr>
            <a:xfrm>
              <a:off x="-1346925"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2427" name="Google Shape;2427;p150"/>
            <p:cNvCxnSpPr/>
            <p:nvPr/>
          </p:nvCxnSpPr>
          <p:spPr>
            <a:xfrm>
              <a:off x="-587509"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2428" name="Google Shape;2428;p150"/>
            <p:cNvSpPr/>
            <p:nvPr/>
          </p:nvSpPr>
          <p:spPr>
            <a:xfrm>
              <a:off x="-1041498"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9" name="Google Shape;2429;p150"/>
            <p:cNvGrpSpPr/>
            <p:nvPr/>
          </p:nvGrpSpPr>
          <p:grpSpPr>
            <a:xfrm>
              <a:off x="8541865" y="1548226"/>
              <a:ext cx="1279498" cy="2307641"/>
              <a:chOff x="8541865" y="1548226"/>
              <a:chExt cx="1279498" cy="2307641"/>
            </a:xfrm>
          </p:grpSpPr>
          <p:sp>
            <p:nvSpPr>
              <p:cNvPr id="2430" name="Google Shape;2430;p150"/>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50"/>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50"/>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33" name="Google Shape;2433;p150"/>
          <p:cNvSpPr txBox="1"/>
          <p:nvPr>
            <p:ph idx="2" type="title"/>
          </p:nvPr>
        </p:nvSpPr>
        <p:spPr>
          <a:xfrm>
            <a:off x="3594000" y="3088072"/>
            <a:ext cx="1956000" cy="753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34" name="Google Shape;2434;p150"/>
          <p:cNvSpPr txBox="1"/>
          <p:nvPr>
            <p:ph idx="3" type="title"/>
          </p:nvPr>
        </p:nvSpPr>
        <p:spPr>
          <a:xfrm>
            <a:off x="3312600" y="3733885"/>
            <a:ext cx="2518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435" name="Google Shape;2435;p150"/>
          <p:cNvSpPr txBox="1"/>
          <p:nvPr>
            <p:ph idx="4" type="title"/>
          </p:nvPr>
        </p:nvSpPr>
        <p:spPr>
          <a:xfrm>
            <a:off x="1073650" y="3088072"/>
            <a:ext cx="1956000" cy="753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36" name="Google Shape;2436;p150"/>
          <p:cNvSpPr txBox="1"/>
          <p:nvPr>
            <p:ph idx="5" type="title"/>
          </p:nvPr>
        </p:nvSpPr>
        <p:spPr>
          <a:xfrm>
            <a:off x="792125" y="3733885"/>
            <a:ext cx="2518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437" name="Google Shape;2437;p150"/>
          <p:cNvSpPr txBox="1"/>
          <p:nvPr>
            <p:ph idx="6" type="title"/>
          </p:nvPr>
        </p:nvSpPr>
        <p:spPr>
          <a:xfrm>
            <a:off x="6114350" y="3088072"/>
            <a:ext cx="1956000" cy="753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38" name="Google Shape;2438;p150"/>
          <p:cNvSpPr txBox="1"/>
          <p:nvPr>
            <p:ph idx="7" type="title"/>
          </p:nvPr>
        </p:nvSpPr>
        <p:spPr>
          <a:xfrm>
            <a:off x="5833092" y="3733885"/>
            <a:ext cx="2518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439" name="Google Shape;2439;p150"/>
          <p:cNvSpPr txBox="1"/>
          <p:nvPr>
            <p:ph hasCustomPrompt="1" idx="8" type="title"/>
          </p:nvPr>
        </p:nvSpPr>
        <p:spPr>
          <a:xfrm>
            <a:off x="1569450" y="1917525"/>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2800">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440" name="Google Shape;2440;p150"/>
          <p:cNvSpPr txBox="1"/>
          <p:nvPr>
            <p:ph hasCustomPrompt="1" idx="9" type="title"/>
          </p:nvPr>
        </p:nvSpPr>
        <p:spPr>
          <a:xfrm>
            <a:off x="4089875" y="1917522"/>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2800">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441" name="Google Shape;2441;p150"/>
          <p:cNvSpPr txBox="1"/>
          <p:nvPr>
            <p:ph hasCustomPrompt="1" idx="13" type="title"/>
          </p:nvPr>
        </p:nvSpPr>
        <p:spPr>
          <a:xfrm>
            <a:off x="6610225" y="1917522"/>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2800">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2">
    <p:spTree>
      <p:nvGrpSpPr>
        <p:cNvPr id="2442" name="Shape 2442"/>
        <p:cNvGrpSpPr/>
        <p:nvPr/>
      </p:nvGrpSpPr>
      <p:grpSpPr>
        <a:xfrm>
          <a:off x="0" y="0"/>
          <a:ext cx="0" cy="0"/>
          <a:chOff x="0" y="0"/>
          <a:chExt cx="0" cy="0"/>
        </a:xfrm>
      </p:grpSpPr>
      <p:grpSp>
        <p:nvGrpSpPr>
          <p:cNvPr id="2443" name="Google Shape;2443;p151"/>
          <p:cNvGrpSpPr/>
          <p:nvPr/>
        </p:nvGrpSpPr>
        <p:grpSpPr>
          <a:xfrm>
            <a:off x="-1610397" y="-1518651"/>
            <a:ext cx="12282383" cy="8024751"/>
            <a:chOff x="-1610397" y="-1518651"/>
            <a:chExt cx="12282383" cy="8024751"/>
          </a:xfrm>
        </p:grpSpPr>
        <p:sp>
          <p:nvSpPr>
            <p:cNvPr id="2444" name="Google Shape;2444;p151"/>
            <p:cNvSpPr/>
            <p:nvPr/>
          </p:nvSpPr>
          <p:spPr>
            <a:xfrm flipH="1">
              <a:off x="-22984" y="-608933"/>
              <a:ext cx="1724195" cy="1724287"/>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51"/>
            <p:cNvSpPr/>
            <p:nvPr/>
          </p:nvSpPr>
          <p:spPr>
            <a:xfrm rot="840254">
              <a:off x="-1298182" y="3491189"/>
              <a:ext cx="1953770"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51"/>
            <p:cNvSpPr/>
            <p:nvPr/>
          </p:nvSpPr>
          <p:spPr>
            <a:xfrm>
              <a:off x="3375363" y="-1518651"/>
              <a:ext cx="2310862" cy="230764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7" name="Google Shape;2447;p151"/>
            <p:cNvGrpSpPr/>
            <p:nvPr/>
          </p:nvGrpSpPr>
          <p:grpSpPr>
            <a:xfrm>
              <a:off x="-759810" y="1560076"/>
              <a:ext cx="1279498" cy="2277129"/>
              <a:chOff x="8475365" y="1548226"/>
              <a:chExt cx="1279498" cy="2277129"/>
            </a:xfrm>
          </p:grpSpPr>
          <p:sp>
            <p:nvSpPr>
              <p:cNvPr id="2448" name="Google Shape;2448;p151"/>
              <p:cNvSpPr/>
              <p:nvPr/>
            </p:nvSpPr>
            <p:spPr>
              <a:xfrm flipH="1">
                <a:off x="8475365" y="2545810"/>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51"/>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51"/>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1" name="Google Shape;2451;p151"/>
            <p:cNvSpPr/>
            <p:nvPr/>
          </p:nvSpPr>
          <p:spPr>
            <a:xfrm flipH="1">
              <a:off x="-119350" y="14553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51"/>
            <p:cNvSpPr/>
            <p:nvPr/>
          </p:nvSpPr>
          <p:spPr>
            <a:xfrm>
              <a:off x="7806124"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3" name="Google Shape;2453;p151"/>
            <p:cNvGrpSpPr/>
            <p:nvPr/>
          </p:nvGrpSpPr>
          <p:grpSpPr>
            <a:xfrm>
              <a:off x="8585125" y="2987048"/>
              <a:ext cx="422896" cy="699223"/>
              <a:chOff x="4284300" y="4188273"/>
              <a:chExt cx="422896" cy="699223"/>
            </a:xfrm>
          </p:grpSpPr>
          <p:grpSp>
            <p:nvGrpSpPr>
              <p:cNvPr id="2454" name="Google Shape;2454;p151"/>
              <p:cNvGrpSpPr/>
              <p:nvPr/>
            </p:nvGrpSpPr>
            <p:grpSpPr>
              <a:xfrm>
                <a:off x="4284300" y="4547630"/>
                <a:ext cx="403537" cy="339865"/>
                <a:chOff x="5004225" y="2283605"/>
                <a:chExt cx="403537" cy="339865"/>
              </a:xfrm>
            </p:grpSpPr>
            <p:sp>
              <p:nvSpPr>
                <p:cNvPr id="2455" name="Google Shape;2455;p151"/>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51"/>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51"/>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8" name="Google Shape;2458;p151"/>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51"/>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151"/>
            <p:cNvGrpSpPr/>
            <p:nvPr/>
          </p:nvGrpSpPr>
          <p:grpSpPr>
            <a:xfrm>
              <a:off x="7794550" y="-1317213"/>
              <a:ext cx="2877437" cy="2877340"/>
              <a:chOff x="2046850" y="539706"/>
              <a:chExt cx="969226" cy="969226"/>
            </a:xfrm>
          </p:grpSpPr>
          <p:sp>
            <p:nvSpPr>
              <p:cNvPr id="2461" name="Google Shape;2461;p151"/>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51"/>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3" name="Google Shape;2463;p151"/>
            <p:cNvSpPr/>
            <p:nvPr/>
          </p:nvSpPr>
          <p:spPr>
            <a:xfrm rot="5252242">
              <a:off x="4156099" y="4425070"/>
              <a:ext cx="57997" cy="54949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51"/>
            <p:cNvSpPr/>
            <p:nvPr/>
          </p:nvSpPr>
          <p:spPr>
            <a:xfrm rot="5400000">
              <a:off x="4358134" y="4586623"/>
              <a:ext cx="57657" cy="549222"/>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5" name="Google Shape;2465;p151"/>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66" name="Google Shape;2466;p151"/>
          <p:cNvSpPr txBox="1"/>
          <p:nvPr>
            <p:ph idx="2" type="title"/>
          </p:nvPr>
        </p:nvSpPr>
        <p:spPr>
          <a:xfrm>
            <a:off x="1713175" y="1233100"/>
            <a:ext cx="26007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67" name="Google Shape;2467;p151"/>
          <p:cNvSpPr txBox="1"/>
          <p:nvPr>
            <p:ph idx="3" type="title"/>
          </p:nvPr>
        </p:nvSpPr>
        <p:spPr>
          <a:xfrm>
            <a:off x="1713131" y="1645828"/>
            <a:ext cx="26637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468" name="Google Shape;2468;p151"/>
          <p:cNvSpPr txBox="1"/>
          <p:nvPr>
            <p:ph idx="4" type="title"/>
          </p:nvPr>
        </p:nvSpPr>
        <p:spPr>
          <a:xfrm>
            <a:off x="1713175" y="2377798"/>
            <a:ext cx="26637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69" name="Google Shape;2469;p151"/>
          <p:cNvSpPr txBox="1"/>
          <p:nvPr>
            <p:ph idx="5" type="title"/>
          </p:nvPr>
        </p:nvSpPr>
        <p:spPr>
          <a:xfrm>
            <a:off x="1713131" y="2790520"/>
            <a:ext cx="26637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470" name="Google Shape;2470;p151"/>
          <p:cNvSpPr txBox="1"/>
          <p:nvPr>
            <p:ph idx="6" type="title"/>
          </p:nvPr>
        </p:nvSpPr>
        <p:spPr>
          <a:xfrm>
            <a:off x="1713175" y="3522476"/>
            <a:ext cx="26637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71" name="Google Shape;2471;p151"/>
          <p:cNvSpPr txBox="1"/>
          <p:nvPr>
            <p:ph idx="7" type="title"/>
          </p:nvPr>
        </p:nvSpPr>
        <p:spPr>
          <a:xfrm>
            <a:off x="1713131" y="3935212"/>
            <a:ext cx="26637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2472" name="Shape 2472"/>
        <p:cNvGrpSpPr/>
        <p:nvPr/>
      </p:nvGrpSpPr>
      <p:grpSpPr>
        <a:xfrm>
          <a:off x="0" y="0"/>
          <a:ext cx="0" cy="0"/>
          <a:chOff x="0" y="0"/>
          <a:chExt cx="0" cy="0"/>
        </a:xfrm>
      </p:grpSpPr>
      <p:grpSp>
        <p:nvGrpSpPr>
          <p:cNvPr id="2473" name="Google Shape;2473;p152"/>
          <p:cNvGrpSpPr/>
          <p:nvPr/>
        </p:nvGrpSpPr>
        <p:grpSpPr>
          <a:xfrm>
            <a:off x="-1483825" y="-1317213"/>
            <a:ext cx="12269115" cy="8882342"/>
            <a:chOff x="-1483825" y="-1317213"/>
            <a:chExt cx="12269115" cy="8882342"/>
          </a:xfrm>
        </p:grpSpPr>
        <p:grpSp>
          <p:nvGrpSpPr>
            <p:cNvPr id="2474" name="Google Shape;2474;p152"/>
            <p:cNvGrpSpPr/>
            <p:nvPr/>
          </p:nvGrpSpPr>
          <p:grpSpPr>
            <a:xfrm>
              <a:off x="-1483825" y="-1317213"/>
              <a:ext cx="2877437" cy="2877340"/>
              <a:chOff x="2046850" y="539706"/>
              <a:chExt cx="969226" cy="969226"/>
            </a:xfrm>
          </p:grpSpPr>
          <p:sp>
            <p:nvSpPr>
              <p:cNvPr id="2475" name="Google Shape;2475;p152"/>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52"/>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7" name="Google Shape;2477;p152"/>
            <p:cNvSpPr/>
            <p:nvPr/>
          </p:nvSpPr>
          <p:spPr>
            <a:xfrm flipH="1">
              <a:off x="8513007"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52"/>
            <p:cNvSpPr/>
            <p:nvPr/>
          </p:nvSpPr>
          <p:spPr>
            <a:xfrm>
              <a:off x="83296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52"/>
            <p:cNvSpPr/>
            <p:nvPr/>
          </p:nvSpPr>
          <p:spPr>
            <a:xfrm>
              <a:off x="9080057" y="754877"/>
              <a:ext cx="1138187" cy="33167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52"/>
            <p:cNvSpPr/>
            <p:nvPr/>
          </p:nvSpPr>
          <p:spPr>
            <a:xfrm>
              <a:off x="-1472251"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1" name="Google Shape;2481;p152"/>
            <p:cNvGrpSpPr/>
            <p:nvPr/>
          </p:nvGrpSpPr>
          <p:grpSpPr>
            <a:xfrm>
              <a:off x="93700" y="1357748"/>
              <a:ext cx="422896" cy="699223"/>
              <a:chOff x="4284300" y="4188273"/>
              <a:chExt cx="422896" cy="699223"/>
            </a:xfrm>
          </p:grpSpPr>
          <p:grpSp>
            <p:nvGrpSpPr>
              <p:cNvPr id="2482" name="Google Shape;2482;p152"/>
              <p:cNvGrpSpPr/>
              <p:nvPr/>
            </p:nvGrpSpPr>
            <p:grpSpPr>
              <a:xfrm>
                <a:off x="4284300" y="4547630"/>
                <a:ext cx="403537" cy="339865"/>
                <a:chOff x="5004225" y="2283605"/>
                <a:chExt cx="403537" cy="339865"/>
              </a:xfrm>
            </p:grpSpPr>
            <p:sp>
              <p:nvSpPr>
                <p:cNvPr id="2483" name="Google Shape;2483;p152"/>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52"/>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52"/>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6" name="Google Shape;2486;p152"/>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52"/>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8" name="Google Shape;2488;p152"/>
            <p:cNvSpPr/>
            <p:nvPr/>
          </p:nvSpPr>
          <p:spPr>
            <a:xfrm rot="4120194">
              <a:off x="4244722" y="4537958"/>
              <a:ext cx="2370370" cy="282034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9" name="Google Shape;2489;p152"/>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90" name="Google Shape;2490;p152"/>
          <p:cNvSpPr txBox="1"/>
          <p:nvPr>
            <p:ph idx="2" type="title"/>
          </p:nvPr>
        </p:nvSpPr>
        <p:spPr>
          <a:xfrm>
            <a:off x="5706263" y="1460100"/>
            <a:ext cx="2560800" cy="7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91" name="Google Shape;2491;p152"/>
          <p:cNvSpPr txBox="1"/>
          <p:nvPr>
            <p:ph idx="3" type="title"/>
          </p:nvPr>
        </p:nvSpPr>
        <p:spPr>
          <a:xfrm>
            <a:off x="5706215" y="2137200"/>
            <a:ext cx="25608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492" name="Google Shape;2492;p152"/>
          <p:cNvSpPr txBox="1"/>
          <p:nvPr>
            <p:ph idx="4" type="title"/>
          </p:nvPr>
        </p:nvSpPr>
        <p:spPr>
          <a:xfrm>
            <a:off x="1890388" y="1460100"/>
            <a:ext cx="2560800" cy="7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93" name="Google Shape;2493;p152"/>
          <p:cNvSpPr txBox="1"/>
          <p:nvPr>
            <p:ph idx="5" type="title"/>
          </p:nvPr>
        </p:nvSpPr>
        <p:spPr>
          <a:xfrm>
            <a:off x="1890340" y="2137200"/>
            <a:ext cx="25608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494" name="Google Shape;2494;p152"/>
          <p:cNvSpPr txBox="1"/>
          <p:nvPr>
            <p:ph idx="6" type="title"/>
          </p:nvPr>
        </p:nvSpPr>
        <p:spPr>
          <a:xfrm>
            <a:off x="5706263" y="3035700"/>
            <a:ext cx="2560800" cy="7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95" name="Google Shape;2495;p152"/>
          <p:cNvSpPr txBox="1"/>
          <p:nvPr>
            <p:ph idx="7" type="title"/>
          </p:nvPr>
        </p:nvSpPr>
        <p:spPr>
          <a:xfrm>
            <a:off x="5706215" y="3712800"/>
            <a:ext cx="25608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496" name="Google Shape;2496;p152"/>
          <p:cNvSpPr txBox="1"/>
          <p:nvPr>
            <p:ph idx="8" type="title"/>
          </p:nvPr>
        </p:nvSpPr>
        <p:spPr>
          <a:xfrm>
            <a:off x="1890388" y="3035700"/>
            <a:ext cx="2560800" cy="7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97" name="Google Shape;2497;p152"/>
          <p:cNvSpPr txBox="1"/>
          <p:nvPr>
            <p:ph idx="9" type="title"/>
          </p:nvPr>
        </p:nvSpPr>
        <p:spPr>
          <a:xfrm>
            <a:off x="1890340" y="3712800"/>
            <a:ext cx="25608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2498" name="Shape 2498"/>
        <p:cNvGrpSpPr/>
        <p:nvPr/>
      </p:nvGrpSpPr>
      <p:grpSpPr>
        <a:xfrm>
          <a:off x="0" y="0"/>
          <a:ext cx="0" cy="0"/>
          <a:chOff x="0" y="0"/>
          <a:chExt cx="0" cy="0"/>
        </a:xfrm>
      </p:grpSpPr>
      <p:grpSp>
        <p:nvGrpSpPr>
          <p:cNvPr id="2499" name="Google Shape;2499;p153"/>
          <p:cNvGrpSpPr/>
          <p:nvPr/>
        </p:nvGrpSpPr>
        <p:grpSpPr>
          <a:xfrm>
            <a:off x="-1835947" y="-786999"/>
            <a:ext cx="12560190" cy="7326210"/>
            <a:chOff x="-1835947" y="-786999"/>
            <a:chExt cx="12560190" cy="7326210"/>
          </a:xfrm>
        </p:grpSpPr>
        <p:grpSp>
          <p:nvGrpSpPr>
            <p:cNvPr id="2500" name="Google Shape;2500;p153"/>
            <p:cNvGrpSpPr/>
            <p:nvPr/>
          </p:nvGrpSpPr>
          <p:grpSpPr>
            <a:xfrm>
              <a:off x="7826773" y="-786999"/>
              <a:ext cx="2214777" cy="2214680"/>
              <a:chOff x="2046850" y="539706"/>
              <a:chExt cx="969226" cy="969226"/>
            </a:xfrm>
          </p:grpSpPr>
          <p:sp>
            <p:nvSpPr>
              <p:cNvPr id="2501" name="Google Shape;2501;p153"/>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53"/>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3" name="Google Shape;2503;p153"/>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53"/>
            <p:cNvSpPr/>
            <p:nvPr/>
          </p:nvSpPr>
          <p:spPr>
            <a:xfrm rot="840170">
              <a:off x="-152991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5" name="Google Shape;2505;p153"/>
            <p:cNvGrpSpPr/>
            <p:nvPr/>
          </p:nvGrpSpPr>
          <p:grpSpPr>
            <a:xfrm>
              <a:off x="-1423337" y="4085695"/>
              <a:ext cx="2039615" cy="282750"/>
              <a:chOff x="-1423337" y="4085695"/>
              <a:chExt cx="2039615" cy="282750"/>
            </a:xfrm>
          </p:grpSpPr>
          <p:cxnSp>
            <p:nvCxnSpPr>
              <p:cNvPr id="2506" name="Google Shape;2506;p153"/>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2507" name="Google Shape;2507;p153"/>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2508" name="Google Shape;2508;p153"/>
            <p:cNvSpPr/>
            <p:nvPr/>
          </p:nvSpPr>
          <p:spPr>
            <a:xfrm rot="-131837">
              <a:off x="7661135" y="4531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53"/>
            <p:cNvSpPr/>
            <p:nvPr/>
          </p:nvSpPr>
          <p:spPr>
            <a:xfrm>
              <a:off x="7917539" y="4358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0" name="Google Shape;2510;p153"/>
            <p:cNvGrpSpPr/>
            <p:nvPr/>
          </p:nvGrpSpPr>
          <p:grpSpPr>
            <a:xfrm>
              <a:off x="255375" y="2235263"/>
              <a:ext cx="503400" cy="423975"/>
              <a:chOff x="4849700" y="2127775"/>
              <a:chExt cx="503400" cy="423975"/>
            </a:xfrm>
          </p:grpSpPr>
          <p:sp>
            <p:nvSpPr>
              <p:cNvPr id="2511" name="Google Shape;2511;p153"/>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53"/>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53"/>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14" name="Google Shape;2514;p153"/>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2515" name="Google Shape;2515;p153"/>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2516" name="Google Shape;2516;p153"/>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7" name="Google Shape;2517;p153"/>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518" name="Google Shape;2518;p153"/>
          <p:cNvSpPr txBox="1"/>
          <p:nvPr>
            <p:ph idx="2" type="title"/>
          </p:nvPr>
        </p:nvSpPr>
        <p:spPr>
          <a:xfrm>
            <a:off x="3405675" y="1491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2519" name="Google Shape;2519;p153"/>
          <p:cNvSpPr txBox="1"/>
          <p:nvPr>
            <p:ph idx="3" type="title"/>
          </p:nvPr>
        </p:nvSpPr>
        <p:spPr>
          <a:xfrm>
            <a:off x="3349512" y="1921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520" name="Google Shape;2520;p153"/>
          <p:cNvSpPr txBox="1"/>
          <p:nvPr>
            <p:ph idx="4" type="title"/>
          </p:nvPr>
        </p:nvSpPr>
        <p:spPr>
          <a:xfrm>
            <a:off x="859500" y="1491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2521" name="Google Shape;2521;p153"/>
          <p:cNvSpPr txBox="1"/>
          <p:nvPr>
            <p:ph idx="5" type="title"/>
          </p:nvPr>
        </p:nvSpPr>
        <p:spPr>
          <a:xfrm>
            <a:off x="803400" y="1921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522" name="Google Shape;2522;p153"/>
          <p:cNvSpPr txBox="1"/>
          <p:nvPr>
            <p:ph idx="6" type="title"/>
          </p:nvPr>
        </p:nvSpPr>
        <p:spPr>
          <a:xfrm>
            <a:off x="5951638" y="1491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2523" name="Google Shape;2523;p153"/>
          <p:cNvSpPr txBox="1"/>
          <p:nvPr>
            <p:ph idx="7" type="title"/>
          </p:nvPr>
        </p:nvSpPr>
        <p:spPr>
          <a:xfrm>
            <a:off x="5895500" y="1921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524" name="Google Shape;2524;p153"/>
          <p:cNvSpPr txBox="1"/>
          <p:nvPr>
            <p:ph idx="8" type="title"/>
          </p:nvPr>
        </p:nvSpPr>
        <p:spPr>
          <a:xfrm>
            <a:off x="3405675" y="3219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2525" name="Google Shape;2525;p153"/>
          <p:cNvSpPr txBox="1"/>
          <p:nvPr>
            <p:ph idx="9" type="title"/>
          </p:nvPr>
        </p:nvSpPr>
        <p:spPr>
          <a:xfrm>
            <a:off x="3349512" y="3649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526" name="Google Shape;2526;p153"/>
          <p:cNvSpPr txBox="1"/>
          <p:nvPr>
            <p:ph idx="13" type="title"/>
          </p:nvPr>
        </p:nvSpPr>
        <p:spPr>
          <a:xfrm>
            <a:off x="859500" y="3219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2527" name="Google Shape;2527;p153"/>
          <p:cNvSpPr txBox="1"/>
          <p:nvPr>
            <p:ph idx="14" type="title"/>
          </p:nvPr>
        </p:nvSpPr>
        <p:spPr>
          <a:xfrm>
            <a:off x="803400" y="3649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2528" name="Google Shape;2528;p153"/>
          <p:cNvSpPr txBox="1"/>
          <p:nvPr>
            <p:ph idx="15" type="title"/>
          </p:nvPr>
        </p:nvSpPr>
        <p:spPr>
          <a:xfrm>
            <a:off x="5951638" y="3219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2529" name="Google Shape;2529;p153"/>
          <p:cNvSpPr txBox="1"/>
          <p:nvPr>
            <p:ph idx="16" type="title"/>
          </p:nvPr>
        </p:nvSpPr>
        <p:spPr>
          <a:xfrm>
            <a:off x="5895500" y="3649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2530" name="Shape 2530"/>
        <p:cNvGrpSpPr/>
        <p:nvPr/>
      </p:nvGrpSpPr>
      <p:grpSpPr>
        <a:xfrm>
          <a:off x="0" y="0"/>
          <a:ext cx="0" cy="0"/>
          <a:chOff x="0" y="0"/>
          <a:chExt cx="0" cy="0"/>
        </a:xfrm>
      </p:grpSpPr>
      <p:grpSp>
        <p:nvGrpSpPr>
          <p:cNvPr id="2531" name="Google Shape;2531;p154"/>
          <p:cNvGrpSpPr/>
          <p:nvPr/>
        </p:nvGrpSpPr>
        <p:grpSpPr>
          <a:xfrm>
            <a:off x="-848984" y="-782738"/>
            <a:ext cx="11016193" cy="6899511"/>
            <a:chOff x="-848984" y="-782738"/>
            <a:chExt cx="11016193" cy="6899511"/>
          </a:xfrm>
        </p:grpSpPr>
        <p:cxnSp>
          <p:nvCxnSpPr>
            <p:cNvPr id="2532" name="Google Shape;2532;p154"/>
            <p:cNvCxnSpPr/>
            <p:nvPr/>
          </p:nvCxnSpPr>
          <p:spPr>
            <a:xfrm>
              <a:off x="1808986" y="45829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2533" name="Google Shape;2533;p154"/>
            <p:cNvCxnSpPr/>
            <p:nvPr/>
          </p:nvCxnSpPr>
          <p:spPr>
            <a:xfrm>
              <a:off x="1429870" y="4789545"/>
              <a:ext cx="2039400" cy="0"/>
            </a:xfrm>
            <a:prstGeom prst="straightConnector1">
              <a:avLst/>
            </a:prstGeom>
            <a:noFill/>
            <a:ln cap="flat" cmpd="sng" w="19050">
              <a:solidFill>
                <a:schemeClr val="dk1"/>
              </a:solidFill>
              <a:prstDash val="dash"/>
              <a:round/>
              <a:headEnd len="med" w="med" type="none"/>
              <a:tailEnd len="med" w="med" type="none"/>
            </a:ln>
          </p:spPr>
        </p:cxnSp>
        <p:grpSp>
          <p:nvGrpSpPr>
            <p:cNvPr id="2534" name="Google Shape;2534;p154"/>
            <p:cNvGrpSpPr/>
            <p:nvPr/>
          </p:nvGrpSpPr>
          <p:grpSpPr>
            <a:xfrm>
              <a:off x="7522188" y="-782738"/>
              <a:ext cx="2645017" cy="2644823"/>
              <a:chOff x="2046850" y="539706"/>
              <a:chExt cx="969226" cy="969226"/>
            </a:xfrm>
          </p:grpSpPr>
          <p:sp>
            <p:nvSpPr>
              <p:cNvPr id="2535" name="Google Shape;2535;p154"/>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54"/>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7" name="Google Shape;2537;p154"/>
            <p:cNvSpPr/>
            <p:nvPr/>
          </p:nvSpPr>
          <p:spPr>
            <a:xfrm flipH="1">
              <a:off x="7894925" y="1516138"/>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54"/>
            <p:cNvSpPr/>
            <p:nvPr/>
          </p:nvSpPr>
          <p:spPr>
            <a:xfrm>
              <a:off x="7460325" y="3791474"/>
              <a:ext cx="2325300" cy="2325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54"/>
            <p:cNvSpPr/>
            <p:nvPr/>
          </p:nvSpPr>
          <p:spPr>
            <a:xfrm>
              <a:off x="-848984"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54"/>
            <p:cNvSpPr/>
            <p:nvPr/>
          </p:nvSpPr>
          <p:spPr>
            <a:xfrm>
              <a:off x="-515775" y="253676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54"/>
            <p:cNvSpPr/>
            <p:nvPr/>
          </p:nvSpPr>
          <p:spPr>
            <a:xfrm>
              <a:off x="18673" y="206801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54"/>
            <p:cNvSpPr/>
            <p:nvPr/>
          </p:nvSpPr>
          <p:spPr>
            <a:xfrm>
              <a:off x="49673" y="175798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3" name="Google Shape;2543;p154"/>
            <p:cNvGrpSpPr/>
            <p:nvPr/>
          </p:nvGrpSpPr>
          <p:grpSpPr>
            <a:xfrm rot="-385840">
              <a:off x="7989989" y="3549623"/>
              <a:ext cx="815493" cy="648045"/>
              <a:chOff x="539375" y="662400"/>
              <a:chExt cx="815500" cy="648050"/>
            </a:xfrm>
          </p:grpSpPr>
          <p:sp>
            <p:nvSpPr>
              <p:cNvPr id="2544" name="Google Shape;2544;p154"/>
              <p:cNvSpPr/>
              <p:nvPr/>
            </p:nvSpPr>
            <p:spPr>
              <a:xfrm>
                <a:off x="974100" y="662400"/>
                <a:ext cx="380775" cy="471850"/>
              </a:xfrm>
              <a:custGeom>
                <a:rect b="b" l="l" r="r" t="t"/>
                <a:pathLst>
                  <a:path extrusionOk="0" h="18874" w="15231">
                    <a:moveTo>
                      <a:pt x="7345" y="0"/>
                    </a:moveTo>
                    <a:cubicBezTo>
                      <a:pt x="3705" y="0"/>
                      <a:pt x="0" y="2959"/>
                      <a:pt x="1217" y="7563"/>
                    </a:cubicBezTo>
                    <a:cubicBezTo>
                      <a:pt x="2277" y="11587"/>
                      <a:pt x="5027" y="15719"/>
                      <a:pt x="10944" y="18874"/>
                    </a:cubicBezTo>
                    <a:cubicBezTo>
                      <a:pt x="10944" y="18874"/>
                      <a:pt x="15231" y="12004"/>
                      <a:pt x="13088" y="4420"/>
                    </a:cubicBezTo>
                    <a:cubicBezTo>
                      <a:pt x="12216" y="1340"/>
                      <a:pt x="9795" y="0"/>
                      <a:pt x="7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54"/>
              <p:cNvSpPr/>
              <p:nvPr/>
            </p:nvSpPr>
            <p:spPr>
              <a:xfrm>
                <a:off x="539375" y="971075"/>
                <a:ext cx="520175" cy="339375"/>
              </a:xfrm>
              <a:custGeom>
                <a:rect b="b" l="l" r="r" t="t"/>
                <a:pathLst>
                  <a:path extrusionOk="0" h="13575" w="20807">
                    <a:moveTo>
                      <a:pt x="8950" y="1"/>
                    </a:moveTo>
                    <a:cubicBezTo>
                      <a:pt x="3467" y="1"/>
                      <a:pt x="0" y="8157"/>
                      <a:pt x="5912" y="11503"/>
                    </a:cubicBezTo>
                    <a:cubicBezTo>
                      <a:pt x="8119" y="12748"/>
                      <a:pt x="10784" y="13575"/>
                      <a:pt x="13970" y="13575"/>
                    </a:cubicBezTo>
                    <a:cubicBezTo>
                      <a:pt x="16026" y="13575"/>
                      <a:pt x="18299" y="13230"/>
                      <a:pt x="20807" y="12432"/>
                    </a:cubicBezTo>
                    <a:cubicBezTo>
                      <a:pt x="20807" y="12432"/>
                      <a:pt x="18878" y="4562"/>
                      <a:pt x="11960" y="811"/>
                    </a:cubicBezTo>
                    <a:cubicBezTo>
                      <a:pt x="10922" y="248"/>
                      <a:pt x="9906" y="1"/>
                      <a:pt x="89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46" name="Google Shape;2546;p154"/>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600"/>
              <a:buNone/>
              <a:defRPr/>
            </a:lvl1pPr>
            <a:lvl2pPr lvl="1" rtl="0">
              <a:spcBef>
                <a:spcPts val="0"/>
              </a:spcBef>
              <a:spcAft>
                <a:spcPts val="0"/>
              </a:spcAft>
              <a:buClr>
                <a:schemeClr val="accent6"/>
              </a:buClr>
              <a:buSzPts val="2600"/>
              <a:buNone/>
              <a:defRPr>
                <a:solidFill>
                  <a:schemeClr val="accent6"/>
                </a:solidFill>
              </a:defRPr>
            </a:lvl2pPr>
            <a:lvl3pPr lvl="2" rtl="0">
              <a:spcBef>
                <a:spcPts val="0"/>
              </a:spcBef>
              <a:spcAft>
                <a:spcPts val="0"/>
              </a:spcAft>
              <a:buClr>
                <a:schemeClr val="accent6"/>
              </a:buClr>
              <a:buSzPts val="2600"/>
              <a:buNone/>
              <a:defRPr>
                <a:solidFill>
                  <a:schemeClr val="accent6"/>
                </a:solidFill>
              </a:defRPr>
            </a:lvl3pPr>
            <a:lvl4pPr lvl="3" rtl="0">
              <a:spcBef>
                <a:spcPts val="0"/>
              </a:spcBef>
              <a:spcAft>
                <a:spcPts val="0"/>
              </a:spcAft>
              <a:buClr>
                <a:schemeClr val="accent6"/>
              </a:buClr>
              <a:buSzPts val="2600"/>
              <a:buNone/>
              <a:defRPr>
                <a:solidFill>
                  <a:schemeClr val="accent6"/>
                </a:solidFill>
              </a:defRPr>
            </a:lvl4pPr>
            <a:lvl5pPr lvl="4" rtl="0">
              <a:spcBef>
                <a:spcPts val="0"/>
              </a:spcBef>
              <a:spcAft>
                <a:spcPts val="0"/>
              </a:spcAft>
              <a:buClr>
                <a:schemeClr val="accent6"/>
              </a:buClr>
              <a:buSzPts val="2600"/>
              <a:buNone/>
              <a:defRPr>
                <a:solidFill>
                  <a:schemeClr val="accent6"/>
                </a:solidFill>
              </a:defRPr>
            </a:lvl5pPr>
            <a:lvl6pPr lvl="5" rtl="0">
              <a:spcBef>
                <a:spcPts val="0"/>
              </a:spcBef>
              <a:spcAft>
                <a:spcPts val="0"/>
              </a:spcAft>
              <a:buClr>
                <a:schemeClr val="accent6"/>
              </a:buClr>
              <a:buSzPts val="2600"/>
              <a:buNone/>
              <a:defRPr>
                <a:solidFill>
                  <a:schemeClr val="accent6"/>
                </a:solidFill>
              </a:defRPr>
            </a:lvl6pPr>
            <a:lvl7pPr lvl="6" rtl="0">
              <a:spcBef>
                <a:spcPts val="0"/>
              </a:spcBef>
              <a:spcAft>
                <a:spcPts val="0"/>
              </a:spcAft>
              <a:buClr>
                <a:schemeClr val="accent6"/>
              </a:buClr>
              <a:buSzPts val="2600"/>
              <a:buNone/>
              <a:defRPr>
                <a:solidFill>
                  <a:schemeClr val="accent6"/>
                </a:solidFill>
              </a:defRPr>
            </a:lvl7pPr>
            <a:lvl8pPr lvl="7" rtl="0">
              <a:spcBef>
                <a:spcPts val="0"/>
              </a:spcBef>
              <a:spcAft>
                <a:spcPts val="0"/>
              </a:spcAft>
              <a:buClr>
                <a:schemeClr val="accent6"/>
              </a:buClr>
              <a:buSzPts val="2600"/>
              <a:buNone/>
              <a:defRPr>
                <a:solidFill>
                  <a:schemeClr val="accent6"/>
                </a:solidFill>
              </a:defRPr>
            </a:lvl8pPr>
            <a:lvl9pPr lvl="8" rtl="0">
              <a:spcBef>
                <a:spcPts val="0"/>
              </a:spcBef>
              <a:spcAft>
                <a:spcPts val="0"/>
              </a:spcAft>
              <a:buClr>
                <a:schemeClr val="accent6"/>
              </a:buClr>
              <a:buSzPts val="2600"/>
              <a:buNone/>
              <a:defRPr>
                <a:solidFill>
                  <a:schemeClr val="accent6"/>
                </a:solidFill>
              </a:defRPr>
            </a:lvl9pPr>
          </a:lstStyle>
          <a:p/>
        </p:txBody>
      </p:sp>
      <p:sp>
        <p:nvSpPr>
          <p:cNvPr id="2547" name="Google Shape;2547;p154"/>
          <p:cNvSpPr txBox="1"/>
          <p:nvPr>
            <p:ph idx="1" type="subTitle"/>
          </p:nvPr>
        </p:nvSpPr>
        <p:spPr>
          <a:xfrm>
            <a:off x="810950" y="2298500"/>
            <a:ext cx="2706000" cy="139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2">
    <p:spTree>
      <p:nvGrpSpPr>
        <p:cNvPr id="2548" name="Shape 2548"/>
        <p:cNvGrpSpPr/>
        <p:nvPr/>
      </p:nvGrpSpPr>
      <p:grpSpPr>
        <a:xfrm>
          <a:off x="0" y="0"/>
          <a:ext cx="0" cy="0"/>
          <a:chOff x="0" y="0"/>
          <a:chExt cx="0" cy="0"/>
        </a:xfrm>
      </p:grpSpPr>
      <p:grpSp>
        <p:nvGrpSpPr>
          <p:cNvPr id="2549" name="Google Shape;2549;p155"/>
          <p:cNvGrpSpPr/>
          <p:nvPr/>
        </p:nvGrpSpPr>
        <p:grpSpPr>
          <a:xfrm>
            <a:off x="-1573975" y="-1271500"/>
            <a:ext cx="12756953" cy="7118595"/>
            <a:chOff x="-1573975" y="-1271500"/>
            <a:chExt cx="12756953" cy="7118595"/>
          </a:xfrm>
        </p:grpSpPr>
        <p:sp>
          <p:nvSpPr>
            <p:cNvPr id="2550" name="Google Shape;2550;p155"/>
            <p:cNvSpPr/>
            <p:nvPr/>
          </p:nvSpPr>
          <p:spPr>
            <a:xfrm>
              <a:off x="7968175" y="-1271500"/>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55"/>
            <p:cNvSpPr/>
            <p:nvPr/>
          </p:nvSpPr>
          <p:spPr>
            <a:xfrm>
              <a:off x="8807725" y="37686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55"/>
            <p:cNvSpPr/>
            <p:nvPr/>
          </p:nvSpPr>
          <p:spPr>
            <a:xfrm flipH="1">
              <a:off x="7856914" y="2174127"/>
              <a:ext cx="3326064" cy="96923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55"/>
            <p:cNvSpPr/>
            <p:nvPr/>
          </p:nvSpPr>
          <p:spPr>
            <a:xfrm>
              <a:off x="-962475" y="4067965"/>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4" name="Google Shape;2554;p155"/>
            <p:cNvCxnSpPr/>
            <p:nvPr/>
          </p:nvCxnSpPr>
          <p:spPr>
            <a:xfrm>
              <a:off x="-197725" y="4854000"/>
              <a:ext cx="669600" cy="0"/>
            </a:xfrm>
            <a:prstGeom prst="straightConnector1">
              <a:avLst/>
            </a:prstGeom>
            <a:noFill/>
            <a:ln cap="flat" cmpd="sng" w="19050">
              <a:solidFill>
                <a:schemeClr val="dk1"/>
              </a:solidFill>
              <a:prstDash val="dash"/>
              <a:round/>
              <a:headEnd len="med" w="med" type="none"/>
              <a:tailEnd len="med" w="med" type="none"/>
            </a:ln>
          </p:spPr>
        </p:cxnSp>
        <p:sp>
          <p:nvSpPr>
            <p:cNvPr id="2555" name="Google Shape;2555;p155"/>
            <p:cNvSpPr/>
            <p:nvPr/>
          </p:nvSpPr>
          <p:spPr>
            <a:xfrm flipH="1">
              <a:off x="-1573975" y="299736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6" name="Google Shape;2556;p155"/>
            <p:cNvCxnSpPr/>
            <p:nvPr/>
          </p:nvCxnSpPr>
          <p:spPr>
            <a:xfrm>
              <a:off x="-136875" y="4739025"/>
              <a:ext cx="473400" cy="0"/>
            </a:xfrm>
            <a:prstGeom prst="straightConnector1">
              <a:avLst/>
            </a:prstGeom>
            <a:noFill/>
            <a:ln cap="flat" cmpd="sng" w="19050">
              <a:solidFill>
                <a:schemeClr val="dk1"/>
              </a:solidFill>
              <a:prstDash val="dash"/>
              <a:round/>
              <a:headEnd len="med" w="med" type="none"/>
              <a:tailEnd len="med" w="med" type="none"/>
            </a:ln>
          </p:spPr>
        </p:cxnSp>
        <p:sp>
          <p:nvSpPr>
            <p:cNvPr id="2557" name="Google Shape;2557;p155"/>
            <p:cNvSpPr/>
            <p:nvPr/>
          </p:nvSpPr>
          <p:spPr>
            <a:xfrm flipH="1">
              <a:off x="-591410" y="2298498"/>
              <a:ext cx="1289710" cy="37582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8" name="Google Shape;2558;p155"/>
            <p:cNvGrpSpPr/>
            <p:nvPr/>
          </p:nvGrpSpPr>
          <p:grpSpPr>
            <a:xfrm>
              <a:off x="7415850" y="3446278"/>
              <a:ext cx="969226" cy="969226"/>
              <a:chOff x="2046850" y="539706"/>
              <a:chExt cx="969226" cy="969226"/>
            </a:xfrm>
          </p:grpSpPr>
          <p:sp>
            <p:nvSpPr>
              <p:cNvPr id="2559" name="Google Shape;2559;p155"/>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55"/>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61" name="Google Shape;2561;p155"/>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600"/>
              <a:buNone/>
              <a:defRPr/>
            </a:lvl1pPr>
            <a:lvl2pPr lvl="1" rtl="0">
              <a:spcBef>
                <a:spcPts val="0"/>
              </a:spcBef>
              <a:spcAft>
                <a:spcPts val="0"/>
              </a:spcAft>
              <a:buClr>
                <a:schemeClr val="accent6"/>
              </a:buClr>
              <a:buSzPts val="2600"/>
              <a:buNone/>
              <a:defRPr>
                <a:solidFill>
                  <a:schemeClr val="accent6"/>
                </a:solidFill>
              </a:defRPr>
            </a:lvl2pPr>
            <a:lvl3pPr lvl="2" rtl="0">
              <a:spcBef>
                <a:spcPts val="0"/>
              </a:spcBef>
              <a:spcAft>
                <a:spcPts val="0"/>
              </a:spcAft>
              <a:buClr>
                <a:schemeClr val="accent6"/>
              </a:buClr>
              <a:buSzPts val="2600"/>
              <a:buNone/>
              <a:defRPr>
                <a:solidFill>
                  <a:schemeClr val="accent6"/>
                </a:solidFill>
              </a:defRPr>
            </a:lvl3pPr>
            <a:lvl4pPr lvl="3" rtl="0">
              <a:spcBef>
                <a:spcPts val="0"/>
              </a:spcBef>
              <a:spcAft>
                <a:spcPts val="0"/>
              </a:spcAft>
              <a:buClr>
                <a:schemeClr val="accent6"/>
              </a:buClr>
              <a:buSzPts val="2600"/>
              <a:buNone/>
              <a:defRPr>
                <a:solidFill>
                  <a:schemeClr val="accent6"/>
                </a:solidFill>
              </a:defRPr>
            </a:lvl4pPr>
            <a:lvl5pPr lvl="4" rtl="0">
              <a:spcBef>
                <a:spcPts val="0"/>
              </a:spcBef>
              <a:spcAft>
                <a:spcPts val="0"/>
              </a:spcAft>
              <a:buClr>
                <a:schemeClr val="accent6"/>
              </a:buClr>
              <a:buSzPts val="2600"/>
              <a:buNone/>
              <a:defRPr>
                <a:solidFill>
                  <a:schemeClr val="accent6"/>
                </a:solidFill>
              </a:defRPr>
            </a:lvl5pPr>
            <a:lvl6pPr lvl="5" rtl="0">
              <a:spcBef>
                <a:spcPts val="0"/>
              </a:spcBef>
              <a:spcAft>
                <a:spcPts val="0"/>
              </a:spcAft>
              <a:buClr>
                <a:schemeClr val="accent6"/>
              </a:buClr>
              <a:buSzPts val="2600"/>
              <a:buNone/>
              <a:defRPr>
                <a:solidFill>
                  <a:schemeClr val="accent6"/>
                </a:solidFill>
              </a:defRPr>
            </a:lvl6pPr>
            <a:lvl7pPr lvl="6" rtl="0">
              <a:spcBef>
                <a:spcPts val="0"/>
              </a:spcBef>
              <a:spcAft>
                <a:spcPts val="0"/>
              </a:spcAft>
              <a:buClr>
                <a:schemeClr val="accent6"/>
              </a:buClr>
              <a:buSzPts val="2600"/>
              <a:buNone/>
              <a:defRPr>
                <a:solidFill>
                  <a:schemeClr val="accent6"/>
                </a:solidFill>
              </a:defRPr>
            </a:lvl7pPr>
            <a:lvl8pPr lvl="7" rtl="0">
              <a:spcBef>
                <a:spcPts val="0"/>
              </a:spcBef>
              <a:spcAft>
                <a:spcPts val="0"/>
              </a:spcAft>
              <a:buClr>
                <a:schemeClr val="accent6"/>
              </a:buClr>
              <a:buSzPts val="2600"/>
              <a:buNone/>
              <a:defRPr>
                <a:solidFill>
                  <a:schemeClr val="accent6"/>
                </a:solidFill>
              </a:defRPr>
            </a:lvl8pPr>
            <a:lvl9pPr lvl="8" rtl="0">
              <a:spcBef>
                <a:spcPts val="0"/>
              </a:spcBef>
              <a:spcAft>
                <a:spcPts val="0"/>
              </a:spcAft>
              <a:buClr>
                <a:schemeClr val="accent6"/>
              </a:buClr>
              <a:buSzPts val="2600"/>
              <a:buNone/>
              <a:defRPr>
                <a:solidFill>
                  <a:schemeClr val="accent6"/>
                </a:solidFill>
              </a:defRPr>
            </a:lvl9pPr>
          </a:lstStyle>
          <a:p/>
        </p:txBody>
      </p:sp>
      <p:sp>
        <p:nvSpPr>
          <p:cNvPr id="2562" name="Google Shape;2562;p155"/>
          <p:cNvSpPr txBox="1"/>
          <p:nvPr>
            <p:ph idx="1" type="subTitle"/>
          </p:nvPr>
        </p:nvSpPr>
        <p:spPr>
          <a:xfrm>
            <a:off x="1498500" y="2298500"/>
            <a:ext cx="2766900" cy="139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 name="Shape 100"/>
        <p:cNvGrpSpPr/>
        <p:nvPr/>
      </p:nvGrpSpPr>
      <p:grpSpPr>
        <a:xfrm>
          <a:off x="0" y="0"/>
          <a:ext cx="0" cy="0"/>
          <a:chOff x="0" y="0"/>
          <a:chExt cx="0" cy="0"/>
        </a:xfrm>
      </p:grpSpPr>
      <p:grpSp>
        <p:nvGrpSpPr>
          <p:cNvPr id="101" name="Google Shape;101;p17"/>
          <p:cNvGrpSpPr/>
          <p:nvPr/>
        </p:nvGrpSpPr>
        <p:grpSpPr>
          <a:xfrm>
            <a:off x="243000" y="259200"/>
            <a:ext cx="8667000" cy="4625100"/>
            <a:chOff x="243000" y="259200"/>
            <a:chExt cx="8667000" cy="4625100"/>
          </a:xfrm>
        </p:grpSpPr>
        <p:pic>
          <p:nvPicPr>
            <p:cNvPr id="102" name="Google Shape;102;p17"/>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103" name="Google Shape;103;p17"/>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7"/>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107" name="Google Shape;107;p17"/>
            <p:cNvGrpSpPr/>
            <p:nvPr/>
          </p:nvGrpSpPr>
          <p:grpSpPr>
            <a:xfrm>
              <a:off x="8282397" y="386281"/>
              <a:ext cx="92861" cy="92868"/>
              <a:chOff x="-63252250" y="1930850"/>
              <a:chExt cx="319000" cy="319025"/>
            </a:xfrm>
          </p:grpSpPr>
          <p:sp>
            <p:nvSpPr>
              <p:cNvPr id="108" name="Google Shape;108;p17"/>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7"/>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7"/>
          <p:cNvSpPr txBox="1"/>
          <p:nvPr>
            <p:ph idx="1" type="subTitle"/>
          </p:nvPr>
        </p:nvSpPr>
        <p:spPr>
          <a:xfrm>
            <a:off x="3326100" y="3661700"/>
            <a:ext cx="24918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17"/>
          <p:cNvSpPr txBox="1"/>
          <p:nvPr>
            <p:ph idx="2" type="subTitle"/>
          </p:nvPr>
        </p:nvSpPr>
        <p:spPr>
          <a:xfrm>
            <a:off x="3326250" y="2219374"/>
            <a:ext cx="2491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7"/>
          <p:cNvSpPr txBox="1"/>
          <p:nvPr>
            <p:ph idx="3" type="subTitle"/>
          </p:nvPr>
        </p:nvSpPr>
        <p:spPr>
          <a:xfrm>
            <a:off x="3333150" y="3264050"/>
            <a:ext cx="2477700" cy="3945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114" name="Google Shape;114;p17"/>
          <p:cNvSpPr txBox="1"/>
          <p:nvPr>
            <p:ph idx="4" type="subTitle"/>
          </p:nvPr>
        </p:nvSpPr>
        <p:spPr>
          <a:xfrm>
            <a:off x="3333150" y="1821725"/>
            <a:ext cx="2477700" cy="3945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115" name="Google Shape;11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2_1">
    <p:spTree>
      <p:nvGrpSpPr>
        <p:cNvPr id="2563" name="Shape 2563"/>
        <p:cNvGrpSpPr/>
        <p:nvPr/>
      </p:nvGrpSpPr>
      <p:grpSpPr>
        <a:xfrm>
          <a:off x="0" y="0"/>
          <a:ext cx="0" cy="0"/>
          <a:chOff x="0" y="0"/>
          <a:chExt cx="0" cy="0"/>
        </a:xfrm>
      </p:grpSpPr>
      <p:grpSp>
        <p:nvGrpSpPr>
          <p:cNvPr id="2564" name="Google Shape;2564;p156"/>
          <p:cNvGrpSpPr/>
          <p:nvPr/>
        </p:nvGrpSpPr>
        <p:grpSpPr>
          <a:xfrm>
            <a:off x="-1613025" y="-782738"/>
            <a:ext cx="11876884" cy="6899511"/>
            <a:chOff x="-1613025" y="-782738"/>
            <a:chExt cx="11876884" cy="6899511"/>
          </a:xfrm>
        </p:grpSpPr>
        <p:grpSp>
          <p:nvGrpSpPr>
            <p:cNvPr id="2565" name="Google Shape;2565;p156"/>
            <p:cNvGrpSpPr/>
            <p:nvPr/>
          </p:nvGrpSpPr>
          <p:grpSpPr>
            <a:xfrm>
              <a:off x="-1551162" y="-782738"/>
              <a:ext cx="2645017" cy="2644823"/>
              <a:chOff x="2046850" y="539706"/>
              <a:chExt cx="969226" cy="969226"/>
            </a:xfrm>
          </p:grpSpPr>
          <p:sp>
            <p:nvSpPr>
              <p:cNvPr id="2566" name="Google Shape;2566;p156"/>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56"/>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8" name="Google Shape;2568;p156"/>
            <p:cNvSpPr/>
            <p:nvPr/>
          </p:nvSpPr>
          <p:spPr>
            <a:xfrm flipH="1">
              <a:off x="-1178425" y="1516138"/>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56"/>
            <p:cNvSpPr/>
            <p:nvPr/>
          </p:nvSpPr>
          <p:spPr>
            <a:xfrm>
              <a:off x="-1613025" y="3791474"/>
              <a:ext cx="2325300" cy="2325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56"/>
            <p:cNvSpPr/>
            <p:nvPr/>
          </p:nvSpPr>
          <p:spPr>
            <a:xfrm>
              <a:off x="8236925" y="4067965"/>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1" name="Google Shape;2571;p156"/>
            <p:cNvCxnSpPr/>
            <p:nvPr/>
          </p:nvCxnSpPr>
          <p:spPr>
            <a:xfrm>
              <a:off x="8608000" y="4854000"/>
              <a:ext cx="1063200" cy="0"/>
            </a:xfrm>
            <a:prstGeom prst="straightConnector1">
              <a:avLst/>
            </a:prstGeom>
            <a:noFill/>
            <a:ln cap="flat" cmpd="sng" w="19050">
              <a:solidFill>
                <a:schemeClr val="dk1"/>
              </a:solidFill>
              <a:prstDash val="dash"/>
              <a:round/>
              <a:headEnd len="med" w="med" type="none"/>
              <a:tailEnd len="med" w="med" type="none"/>
            </a:ln>
          </p:spPr>
        </p:cxnSp>
        <p:sp>
          <p:nvSpPr>
            <p:cNvPr id="2572" name="Google Shape;2572;p156"/>
            <p:cNvSpPr/>
            <p:nvPr/>
          </p:nvSpPr>
          <p:spPr>
            <a:xfrm flipH="1">
              <a:off x="7991575" y="299736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3" name="Google Shape;2573;p156"/>
            <p:cNvCxnSpPr/>
            <p:nvPr/>
          </p:nvCxnSpPr>
          <p:spPr>
            <a:xfrm>
              <a:off x="8704625" y="4739025"/>
              <a:ext cx="751800" cy="0"/>
            </a:xfrm>
            <a:prstGeom prst="straightConnector1">
              <a:avLst/>
            </a:prstGeom>
            <a:noFill/>
            <a:ln cap="flat" cmpd="sng" w="19050">
              <a:solidFill>
                <a:schemeClr val="dk1"/>
              </a:solidFill>
              <a:prstDash val="dash"/>
              <a:round/>
              <a:headEnd len="med" w="med" type="none"/>
              <a:tailEnd len="med" w="med" type="none"/>
            </a:ln>
          </p:spPr>
        </p:cxnSp>
        <p:sp>
          <p:nvSpPr>
            <p:cNvPr id="2574" name="Google Shape;2574;p156"/>
            <p:cNvSpPr/>
            <p:nvPr/>
          </p:nvSpPr>
          <p:spPr>
            <a:xfrm flipH="1">
              <a:off x="8607990" y="2298498"/>
              <a:ext cx="1289710" cy="37582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5" name="Google Shape;2575;p156"/>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600"/>
              <a:buNone/>
              <a:defRPr/>
            </a:lvl1pPr>
            <a:lvl2pPr lvl="1" rtl="0">
              <a:spcBef>
                <a:spcPts val="0"/>
              </a:spcBef>
              <a:spcAft>
                <a:spcPts val="0"/>
              </a:spcAft>
              <a:buClr>
                <a:schemeClr val="accent6"/>
              </a:buClr>
              <a:buSzPts val="2600"/>
              <a:buNone/>
              <a:defRPr>
                <a:solidFill>
                  <a:schemeClr val="accent6"/>
                </a:solidFill>
              </a:defRPr>
            </a:lvl2pPr>
            <a:lvl3pPr lvl="2" rtl="0">
              <a:spcBef>
                <a:spcPts val="0"/>
              </a:spcBef>
              <a:spcAft>
                <a:spcPts val="0"/>
              </a:spcAft>
              <a:buClr>
                <a:schemeClr val="accent6"/>
              </a:buClr>
              <a:buSzPts val="2600"/>
              <a:buNone/>
              <a:defRPr>
                <a:solidFill>
                  <a:schemeClr val="accent6"/>
                </a:solidFill>
              </a:defRPr>
            </a:lvl3pPr>
            <a:lvl4pPr lvl="3" rtl="0">
              <a:spcBef>
                <a:spcPts val="0"/>
              </a:spcBef>
              <a:spcAft>
                <a:spcPts val="0"/>
              </a:spcAft>
              <a:buClr>
                <a:schemeClr val="accent6"/>
              </a:buClr>
              <a:buSzPts val="2600"/>
              <a:buNone/>
              <a:defRPr>
                <a:solidFill>
                  <a:schemeClr val="accent6"/>
                </a:solidFill>
              </a:defRPr>
            </a:lvl4pPr>
            <a:lvl5pPr lvl="4" rtl="0">
              <a:spcBef>
                <a:spcPts val="0"/>
              </a:spcBef>
              <a:spcAft>
                <a:spcPts val="0"/>
              </a:spcAft>
              <a:buClr>
                <a:schemeClr val="accent6"/>
              </a:buClr>
              <a:buSzPts val="2600"/>
              <a:buNone/>
              <a:defRPr>
                <a:solidFill>
                  <a:schemeClr val="accent6"/>
                </a:solidFill>
              </a:defRPr>
            </a:lvl5pPr>
            <a:lvl6pPr lvl="5" rtl="0">
              <a:spcBef>
                <a:spcPts val="0"/>
              </a:spcBef>
              <a:spcAft>
                <a:spcPts val="0"/>
              </a:spcAft>
              <a:buClr>
                <a:schemeClr val="accent6"/>
              </a:buClr>
              <a:buSzPts val="2600"/>
              <a:buNone/>
              <a:defRPr>
                <a:solidFill>
                  <a:schemeClr val="accent6"/>
                </a:solidFill>
              </a:defRPr>
            </a:lvl6pPr>
            <a:lvl7pPr lvl="6" rtl="0">
              <a:spcBef>
                <a:spcPts val="0"/>
              </a:spcBef>
              <a:spcAft>
                <a:spcPts val="0"/>
              </a:spcAft>
              <a:buClr>
                <a:schemeClr val="accent6"/>
              </a:buClr>
              <a:buSzPts val="2600"/>
              <a:buNone/>
              <a:defRPr>
                <a:solidFill>
                  <a:schemeClr val="accent6"/>
                </a:solidFill>
              </a:defRPr>
            </a:lvl7pPr>
            <a:lvl8pPr lvl="7" rtl="0">
              <a:spcBef>
                <a:spcPts val="0"/>
              </a:spcBef>
              <a:spcAft>
                <a:spcPts val="0"/>
              </a:spcAft>
              <a:buClr>
                <a:schemeClr val="accent6"/>
              </a:buClr>
              <a:buSzPts val="2600"/>
              <a:buNone/>
              <a:defRPr>
                <a:solidFill>
                  <a:schemeClr val="accent6"/>
                </a:solidFill>
              </a:defRPr>
            </a:lvl8pPr>
            <a:lvl9pPr lvl="8" rtl="0">
              <a:spcBef>
                <a:spcPts val="0"/>
              </a:spcBef>
              <a:spcAft>
                <a:spcPts val="0"/>
              </a:spcAft>
              <a:buClr>
                <a:schemeClr val="accent6"/>
              </a:buClr>
              <a:buSzPts val="2600"/>
              <a:buNone/>
              <a:defRPr>
                <a:solidFill>
                  <a:schemeClr val="accent6"/>
                </a:solidFill>
              </a:defRPr>
            </a:lvl9pPr>
          </a:lstStyle>
          <a:p/>
        </p:txBody>
      </p:sp>
      <p:sp>
        <p:nvSpPr>
          <p:cNvPr id="2576" name="Google Shape;2576;p156"/>
          <p:cNvSpPr txBox="1"/>
          <p:nvPr>
            <p:ph idx="1" type="subTitle"/>
          </p:nvPr>
        </p:nvSpPr>
        <p:spPr>
          <a:xfrm>
            <a:off x="4900800" y="2298500"/>
            <a:ext cx="2766900" cy="139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6_1">
    <p:spTree>
      <p:nvGrpSpPr>
        <p:cNvPr id="2577" name="Shape 2577"/>
        <p:cNvGrpSpPr/>
        <p:nvPr/>
      </p:nvGrpSpPr>
      <p:grpSpPr>
        <a:xfrm>
          <a:off x="0" y="0"/>
          <a:ext cx="0" cy="0"/>
          <a:chOff x="0" y="0"/>
          <a:chExt cx="0" cy="0"/>
        </a:xfrm>
      </p:grpSpPr>
      <p:grpSp>
        <p:nvGrpSpPr>
          <p:cNvPr id="2578" name="Google Shape;2578;p157"/>
          <p:cNvGrpSpPr/>
          <p:nvPr/>
        </p:nvGrpSpPr>
        <p:grpSpPr>
          <a:xfrm>
            <a:off x="-1835947" y="-786999"/>
            <a:ext cx="12560190" cy="7326210"/>
            <a:chOff x="-1835947" y="-786999"/>
            <a:chExt cx="12560190" cy="7326210"/>
          </a:xfrm>
        </p:grpSpPr>
        <p:grpSp>
          <p:nvGrpSpPr>
            <p:cNvPr id="2579" name="Google Shape;2579;p157"/>
            <p:cNvGrpSpPr/>
            <p:nvPr/>
          </p:nvGrpSpPr>
          <p:grpSpPr>
            <a:xfrm>
              <a:off x="7826773" y="-786999"/>
              <a:ext cx="2214777" cy="2214680"/>
              <a:chOff x="2046850" y="539706"/>
              <a:chExt cx="969226" cy="969226"/>
            </a:xfrm>
          </p:grpSpPr>
          <p:sp>
            <p:nvSpPr>
              <p:cNvPr id="2580" name="Google Shape;2580;p157"/>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57"/>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2" name="Google Shape;2582;p157"/>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57"/>
            <p:cNvSpPr/>
            <p:nvPr/>
          </p:nvSpPr>
          <p:spPr>
            <a:xfrm rot="840170">
              <a:off x="-152991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4" name="Google Shape;2584;p157"/>
            <p:cNvGrpSpPr/>
            <p:nvPr/>
          </p:nvGrpSpPr>
          <p:grpSpPr>
            <a:xfrm>
              <a:off x="-1423337" y="4085695"/>
              <a:ext cx="2039615" cy="282750"/>
              <a:chOff x="-1423337" y="4085695"/>
              <a:chExt cx="2039615" cy="282750"/>
            </a:xfrm>
          </p:grpSpPr>
          <p:cxnSp>
            <p:nvCxnSpPr>
              <p:cNvPr id="2585" name="Google Shape;2585;p157"/>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2586" name="Google Shape;2586;p157"/>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2587" name="Google Shape;2587;p157"/>
            <p:cNvSpPr/>
            <p:nvPr/>
          </p:nvSpPr>
          <p:spPr>
            <a:xfrm rot="-131837">
              <a:off x="7561385" y="4797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57"/>
            <p:cNvSpPr/>
            <p:nvPr/>
          </p:nvSpPr>
          <p:spPr>
            <a:xfrm>
              <a:off x="7817789" y="4624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9" name="Google Shape;2589;p157"/>
            <p:cNvGrpSpPr/>
            <p:nvPr/>
          </p:nvGrpSpPr>
          <p:grpSpPr>
            <a:xfrm>
              <a:off x="210000" y="1991413"/>
              <a:ext cx="503400" cy="423975"/>
              <a:chOff x="4804325" y="1883925"/>
              <a:chExt cx="503400" cy="423975"/>
            </a:xfrm>
          </p:grpSpPr>
          <p:sp>
            <p:nvSpPr>
              <p:cNvPr id="2590" name="Google Shape;2590;p157"/>
              <p:cNvSpPr/>
              <p:nvPr/>
            </p:nvSpPr>
            <p:spPr>
              <a:xfrm>
                <a:off x="4804325" y="204317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57"/>
              <p:cNvSpPr/>
              <p:nvPr/>
            </p:nvSpPr>
            <p:spPr>
              <a:xfrm>
                <a:off x="5059425" y="188392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57"/>
              <p:cNvSpPr/>
              <p:nvPr/>
            </p:nvSpPr>
            <p:spPr>
              <a:xfrm>
                <a:off x="5183575" y="220145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93" name="Google Shape;2593;p157"/>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2594" name="Google Shape;2594;p157"/>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2595" name="Google Shape;2595;p157"/>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6" name="Google Shape;2596;p157"/>
          <p:cNvSpPr txBox="1"/>
          <p:nvPr>
            <p:ph type="title"/>
          </p:nvPr>
        </p:nvSpPr>
        <p:spPr>
          <a:xfrm>
            <a:off x="758775" y="446216"/>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597" name="Google Shape;2597;p157"/>
          <p:cNvSpPr txBox="1"/>
          <p:nvPr>
            <p:ph idx="1" type="subTitle"/>
          </p:nvPr>
        </p:nvSpPr>
        <p:spPr>
          <a:xfrm>
            <a:off x="890100" y="3664000"/>
            <a:ext cx="4434900" cy="1092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000"/>
              <a:buChar char="●"/>
              <a:defRPr sz="1200">
                <a:solidFill>
                  <a:schemeClr val="dk1"/>
                </a:solidFill>
                <a:latin typeface="Raleway Medium"/>
                <a:ea typeface="Raleway Medium"/>
                <a:cs typeface="Raleway Medium"/>
                <a:sym typeface="Raleway Medium"/>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p:txBody>
      </p:sp>
      <p:sp>
        <p:nvSpPr>
          <p:cNvPr id="2598" name="Google Shape;2598;p157"/>
          <p:cNvSpPr txBox="1"/>
          <p:nvPr>
            <p:ph idx="2" type="title"/>
          </p:nvPr>
        </p:nvSpPr>
        <p:spPr>
          <a:xfrm>
            <a:off x="890100" y="3237875"/>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99" name="Google Shape;2599;p157"/>
          <p:cNvSpPr txBox="1"/>
          <p:nvPr>
            <p:ph idx="3" type="subTitle"/>
          </p:nvPr>
        </p:nvSpPr>
        <p:spPr>
          <a:xfrm>
            <a:off x="890100" y="1688900"/>
            <a:ext cx="4434900" cy="1465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000"/>
              <a:buChar char="●"/>
              <a:defRPr sz="1200">
                <a:solidFill>
                  <a:schemeClr val="dk1"/>
                </a:solidFill>
                <a:latin typeface="Raleway Medium"/>
                <a:ea typeface="Raleway Medium"/>
                <a:cs typeface="Raleway Medium"/>
                <a:sym typeface="Raleway Medium"/>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p:txBody>
      </p:sp>
      <p:sp>
        <p:nvSpPr>
          <p:cNvPr id="2600" name="Google Shape;2600;p157"/>
          <p:cNvSpPr txBox="1"/>
          <p:nvPr>
            <p:ph idx="4" type="title"/>
          </p:nvPr>
        </p:nvSpPr>
        <p:spPr>
          <a:xfrm>
            <a:off x="890100" y="1262775"/>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01" name="Google Shape;2601;p157"/>
          <p:cNvSpPr txBox="1"/>
          <p:nvPr>
            <p:ph idx="5" type="subTitle"/>
          </p:nvPr>
        </p:nvSpPr>
        <p:spPr>
          <a:xfrm>
            <a:off x="5658975" y="1688900"/>
            <a:ext cx="2619300" cy="2739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000"/>
              <a:buChar char="●"/>
              <a:defRPr sz="1200">
                <a:solidFill>
                  <a:schemeClr val="dk1"/>
                </a:solidFill>
                <a:latin typeface="Raleway Medium"/>
                <a:ea typeface="Raleway Medium"/>
                <a:cs typeface="Raleway Medium"/>
                <a:sym typeface="Raleway Medium"/>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p:txBody>
      </p:sp>
      <p:sp>
        <p:nvSpPr>
          <p:cNvPr id="2602" name="Google Shape;2602;p157"/>
          <p:cNvSpPr txBox="1"/>
          <p:nvPr>
            <p:ph idx="6" type="title"/>
          </p:nvPr>
        </p:nvSpPr>
        <p:spPr>
          <a:xfrm>
            <a:off x="5658975" y="1262775"/>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2603" name="Shape 2603"/>
        <p:cNvGrpSpPr/>
        <p:nvPr/>
      </p:nvGrpSpPr>
      <p:grpSpPr>
        <a:xfrm>
          <a:off x="0" y="0"/>
          <a:ext cx="0" cy="0"/>
          <a:chOff x="0" y="0"/>
          <a:chExt cx="0" cy="0"/>
        </a:xfrm>
      </p:grpSpPr>
      <p:grpSp>
        <p:nvGrpSpPr>
          <p:cNvPr id="2604" name="Google Shape;2604;p158"/>
          <p:cNvGrpSpPr/>
          <p:nvPr/>
        </p:nvGrpSpPr>
        <p:grpSpPr>
          <a:xfrm>
            <a:off x="-1336961" y="-1271500"/>
            <a:ext cx="11654490" cy="7810711"/>
            <a:chOff x="-1336961" y="-1271500"/>
            <a:chExt cx="11654490" cy="7810711"/>
          </a:xfrm>
        </p:grpSpPr>
        <p:sp>
          <p:nvSpPr>
            <p:cNvPr id="2605" name="Google Shape;2605;p158"/>
            <p:cNvSpPr/>
            <p:nvPr/>
          </p:nvSpPr>
          <p:spPr>
            <a:xfrm>
              <a:off x="-1225700" y="-1271500"/>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6" name="Google Shape;2606;p158"/>
            <p:cNvGrpSpPr/>
            <p:nvPr/>
          </p:nvGrpSpPr>
          <p:grpSpPr>
            <a:xfrm>
              <a:off x="1840550" y="199703"/>
              <a:ext cx="969226" cy="969226"/>
              <a:chOff x="2046850" y="539706"/>
              <a:chExt cx="969226" cy="969226"/>
            </a:xfrm>
          </p:grpSpPr>
          <p:sp>
            <p:nvSpPr>
              <p:cNvPr id="2607" name="Google Shape;2607;p158"/>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58"/>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9" name="Google Shape;2609;p158"/>
            <p:cNvSpPr/>
            <p:nvPr/>
          </p:nvSpPr>
          <p:spPr>
            <a:xfrm>
              <a:off x="6929961" y="16771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58"/>
            <p:cNvSpPr/>
            <p:nvPr/>
          </p:nvSpPr>
          <p:spPr>
            <a:xfrm>
              <a:off x="761735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58"/>
            <p:cNvSpPr/>
            <p:nvPr/>
          </p:nvSpPr>
          <p:spPr>
            <a:xfrm>
              <a:off x="-386150" y="37686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58"/>
            <p:cNvSpPr/>
            <p:nvPr/>
          </p:nvSpPr>
          <p:spPr>
            <a:xfrm>
              <a:off x="6820800" y="554557"/>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58"/>
            <p:cNvSpPr/>
            <p:nvPr/>
          </p:nvSpPr>
          <p:spPr>
            <a:xfrm>
              <a:off x="7642275" y="2826400"/>
              <a:ext cx="1450800" cy="402600"/>
            </a:xfrm>
            <a:custGeom>
              <a:rect b="b" l="l" r="r" t="t"/>
              <a:pathLst>
                <a:path extrusionOk="0" h="16104" w="58032">
                  <a:moveTo>
                    <a:pt x="35136" y="0"/>
                  </a:moveTo>
                  <a:cubicBezTo>
                    <a:pt x="28135" y="0"/>
                    <a:pt x="26349" y="4608"/>
                    <a:pt x="26051" y="8477"/>
                  </a:cubicBezTo>
                  <a:cubicBezTo>
                    <a:pt x="25364" y="8113"/>
                    <a:pt x="24591" y="7923"/>
                    <a:pt x="23830" y="7923"/>
                  </a:cubicBezTo>
                  <a:cubicBezTo>
                    <a:pt x="21928" y="7923"/>
                    <a:pt x="20107" y="9112"/>
                    <a:pt x="19920" y="11740"/>
                  </a:cubicBezTo>
                  <a:cubicBezTo>
                    <a:pt x="14693" y="11787"/>
                    <a:pt x="7680" y="11763"/>
                    <a:pt x="3036" y="12776"/>
                  </a:cubicBezTo>
                  <a:cubicBezTo>
                    <a:pt x="1215" y="13168"/>
                    <a:pt x="489" y="13799"/>
                    <a:pt x="227" y="14323"/>
                  </a:cubicBezTo>
                  <a:cubicBezTo>
                    <a:pt x="0" y="14764"/>
                    <a:pt x="155" y="15300"/>
                    <a:pt x="584" y="15562"/>
                  </a:cubicBezTo>
                  <a:cubicBezTo>
                    <a:pt x="1326" y="16019"/>
                    <a:pt x="2277" y="16103"/>
                    <a:pt x="3198" y="16103"/>
                  </a:cubicBezTo>
                  <a:cubicBezTo>
                    <a:pt x="3356" y="16103"/>
                    <a:pt x="3513" y="16101"/>
                    <a:pt x="3668" y="16097"/>
                  </a:cubicBezTo>
                  <a:cubicBezTo>
                    <a:pt x="10603" y="15944"/>
                    <a:pt x="17913" y="15918"/>
                    <a:pt x="25296" y="15918"/>
                  </a:cubicBezTo>
                  <a:cubicBezTo>
                    <a:pt x="29006" y="15918"/>
                    <a:pt x="32734" y="15924"/>
                    <a:pt x="36444" y="15924"/>
                  </a:cubicBezTo>
                  <a:cubicBezTo>
                    <a:pt x="43080" y="15924"/>
                    <a:pt x="49654" y="15904"/>
                    <a:pt x="55948" y="15788"/>
                  </a:cubicBezTo>
                  <a:cubicBezTo>
                    <a:pt x="57198" y="15764"/>
                    <a:pt x="58031" y="14454"/>
                    <a:pt x="57472" y="13335"/>
                  </a:cubicBezTo>
                  <a:lnTo>
                    <a:pt x="57460" y="13323"/>
                  </a:lnTo>
                  <a:cubicBezTo>
                    <a:pt x="57305" y="13002"/>
                    <a:pt x="57079" y="12728"/>
                    <a:pt x="56817" y="12490"/>
                  </a:cubicBezTo>
                  <a:cubicBezTo>
                    <a:pt x="56436" y="12216"/>
                    <a:pt x="56007" y="12037"/>
                    <a:pt x="55567" y="11942"/>
                  </a:cubicBezTo>
                  <a:cubicBezTo>
                    <a:pt x="54789" y="11767"/>
                    <a:pt x="53909" y="11713"/>
                    <a:pt x="53048" y="11713"/>
                  </a:cubicBezTo>
                  <a:cubicBezTo>
                    <a:pt x="52564" y="11713"/>
                    <a:pt x="52087" y="11730"/>
                    <a:pt x="51638" y="11752"/>
                  </a:cubicBezTo>
                  <a:cubicBezTo>
                    <a:pt x="51685" y="9644"/>
                    <a:pt x="50828" y="7584"/>
                    <a:pt x="48435" y="6691"/>
                  </a:cubicBezTo>
                  <a:cubicBezTo>
                    <a:pt x="47740" y="6432"/>
                    <a:pt x="46994" y="6299"/>
                    <a:pt x="46253" y="6299"/>
                  </a:cubicBezTo>
                  <a:cubicBezTo>
                    <a:pt x="44886" y="6299"/>
                    <a:pt x="43533" y="6750"/>
                    <a:pt x="42530" y="7692"/>
                  </a:cubicBezTo>
                  <a:cubicBezTo>
                    <a:pt x="42351" y="5632"/>
                    <a:pt x="41756" y="3382"/>
                    <a:pt x="39970" y="1810"/>
                  </a:cubicBezTo>
                  <a:cubicBezTo>
                    <a:pt x="38612" y="667"/>
                    <a:pt x="36910" y="24"/>
                    <a:pt x="351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58"/>
            <p:cNvSpPr/>
            <p:nvPr/>
          </p:nvSpPr>
          <p:spPr>
            <a:xfrm rot="840170">
              <a:off x="7640957"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5" name="Google Shape;2615;p158"/>
            <p:cNvGrpSpPr/>
            <p:nvPr/>
          </p:nvGrpSpPr>
          <p:grpSpPr>
            <a:xfrm>
              <a:off x="162175" y="341825"/>
              <a:ext cx="815500" cy="648050"/>
              <a:chOff x="539375" y="662400"/>
              <a:chExt cx="815500" cy="648050"/>
            </a:xfrm>
          </p:grpSpPr>
          <p:sp>
            <p:nvSpPr>
              <p:cNvPr id="2616" name="Google Shape;2616;p158"/>
              <p:cNvSpPr/>
              <p:nvPr/>
            </p:nvSpPr>
            <p:spPr>
              <a:xfrm>
                <a:off x="974100" y="662400"/>
                <a:ext cx="380775" cy="471850"/>
              </a:xfrm>
              <a:custGeom>
                <a:rect b="b" l="l" r="r" t="t"/>
                <a:pathLst>
                  <a:path extrusionOk="0" h="18874" w="15231">
                    <a:moveTo>
                      <a:pt x="7345" y="0"/>
                    </a:moveTo>
                    <a:cubicBezTo>
                      <a:pt x="3705" y="0"/>
                      <a:pt x="0" y="2959"/>
                      <a:pt x="1217" y="7563"/>
                    </a:cubicBezTo>
                    <a:cubicBezTo>
                      <a:pt x="2277" y="11587"/>
                      <a:pt x="5027" y="15719"/>
                      <a:pt x="10944" y="18874"/>
                    </a:cubicBezTo>
                    <a:cubicBezTo>
                      <a:pt x="10944" y="18874"/>
                      <a:pt x="15231" y="12004"/>
                      <a:pt x="13088" y="4420"/>
                    </a:cubicBezTo>
                    <a:cubicBezTo>
                      <a:pt x="12216" y="1340"/>
                      <a:pt x="9795" y="0"/>
                      <a:pt x="7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58"/>
              <p:cNvSpPr/>
              <p:nvPr/>
            </p:nvSpPr>
            <p:spPr>
              <a:xfrm>
                <a:off x="539375" y="971075"/>
                <a:ext cx="520175" cy="339375"/>
              </a:xfrm>
              <a:custGeom>
                <a:rect b="b" l="l" r="r" t="t"/>
                <a:pathLst>
                  <a:path extrusionOk="0" h="13575" w="20807">
                    <a:moveTo>
                      <a:pt x="8950" y="1"/>
                    </a:moveTo>
                    <a:cubicBezTo>
                      <a:pt x="3467" y="1"/>
                      <a:pt x="0" y="8157"/>
                      <a:pt x="5912" y="11503"/>
                    </a:cubicBezTo>
                    <a:cubicBezTo>
                      <a:pt x="8119" y="12748"/>
                      <a:pt x="10784" y="13575"/>
                      <a:pt x="13970" y="13575"/>
                    </a:cubicBezTo>
                    <a:cubicBezTo>
                      <a:pt x="16026" y="13575"/>
                      <a:pt x="18299" y="13230"/>
                      <a:pt x="20807" y="12432"/>
                    </a:cubicBezTo>
                    <a:cubicBezTo>
                      <a:pt x="20807" y="12432"/>
                      <a:pt x="18878" y="4562"/>
                      <a:pt x="11960" y="811"/>
                    </a:cubicBezTo>
                    <a:cubicBezTo>
                      <a:pt x="10922" y="248"/>
                      <a:pt x="9906" y="1"/>
                      <a:pt x="89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8" name="Google Shape;2618;p158"/>
            <p:cNvGrpSpPr/>
            <p:nvPr/>
          </p:nvGrpSpPr>
          <p:grpSpPr>
            <a:xfrm>
              <a:off x="1013800" y="3548113"/>
              <a:ext cx="503400" cy="423975"/>
              <a:chOff x="4849700" y="2127775"/>
              <a:chExt cx="503400" cy="423975"/>
            </a:xfrm>
          </p:grpSpPr>
          <p:sp>
            <p:nvSpPr>
              <p:cNvPr id="2619" name="Google Shape;2619;p158"/>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58"/>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58"/>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2" name="Google Shape;2622;p158"/>
            <p:cNvSpPr/>
            <p:nvPr/>
          </p:nvSpPr>
          <p:spPr>
            <a:xfrm>
              <a:off x="6984900" y="407011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58"/>
            <p:cNvSpPr/>
            <p:nvPr/>
          </p:nvSpPr>
          <p:spPr>
            <a:xfrm>
              <a:off x="7519348" y="360136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58"/>
            <p:cNvSpPr/>
            <p:nvPr/>
          </p:nvSpPr>
          <p:spPr>
            <a:xfrm>
              <a:off x="7550348" y="329133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5" name="Google Shape;2625;p158"/>
            <p:cNvCxnSpPr/>
            <p:nvPr/>
          </p:nvCxnSpPr>
          <p:spPr>
            <a:xfrm>
              <a:off x="378600" y="4554725"/>
              <a:ext cx="669600" cy="0"/>
            </a:xfrm>
            <a:prstGeom prst="straightConnector1">
              <a:avLst/>
            </a:prstGeom>
            <a:noFill/>
            <a:ln cap="flat" cmpd="sng" w="19050">
              <a:solidFill>
                <a:schemeClr val="dk1"/>
              </a:solidFill>
              <a:prstDash val="dash"/>
              <a:round/>
              <a:headEnd len="med" w="med" type="none"/>
              <a:tailEnd len="med" w="med" type="none"/>
            </a:ln>
          </p:spPr>
        </p:cxnSp>
        <p:sp>
          <p:nvSpPr>
            <p:cNvPr id="2626" name="Google Shape;2626;p158"/>
            <p:cNvSpPr/>
            <p:nvPr/>
          </p:nvSpPr>
          <p:spPr>
            <a:xfrm>
              <a:off x="6115175" y="256950"/>
              <a:ext cx="1018897" cy="282746"/>
            </a:xfrm>
            <a:custGeom>
              <a:rect b="b" l="l" r="r" t="t"/>
              <a:pathLst>
                <a:path extrusionOk="0" h="16104" w="58032">
                  <a:moveTo>
                    <a:pt x="35136" y="0"/>
                  </a:moveTo>
                  <a:cubicBezTo>
                    <a:pt x="28135" y="0"/>
                    <a:pt x="26349" y="4608"/>
                    <a:pt x="26051" y="8477"/>
                  </a:cubicBezTo>
                  <a:cubicBezTo>
                    <a:pt x="25364" y="8113"/>
                    <a:pt x="24591" y="7923"/>
                    <a:pt x="23830" y="7923"/>
                  </a:cubicBezTo>
                  <a:cubicBezTo>
                    <a:pt x="21928" y="7923"/>
                    <a:pt x="20107" y="9112"/>
                    <a:pt x="19920" y="11740"/>
                  </a:cubicBezTo>
                  <a:cubicBezTo>
                    <a:pt x="14693" y="11787"/>
                    <a:pt x="7680" y="11763"/>
                    <a:pt x="3036" y="12776"/>
                  </a:cubicBezTo>
                  <a:cubicBezTo>
                    <a:pt x="1215" y="13168"/>
                    <a:pt x="489" y="13799"/>
                    <a:pt x="227" y="14323"/>
                  </a:cubicBezTo>
                  <a:cubicBezTo>
                    <a:pt x="0" y="14764"/>
                    <a:pt x="155" y="15300"/>
                    <a:pt x="584" y="15562"/>
                  </a:cubicBezTo>
                  <a:cubicBezTo>
                    <a:pt x="1326" y="16019"/>
                    <a:pt x="2277" y="16103"/>
                    <a:pt x="3198" y="16103"/>
                  </a:cubicBezTo>
                  <a:cubicBezTo>
                    <a:pt x="3356" y="16103"/>
                    <a:pt x="3513" y="16101"/>
                    <a:pt x="3668" y="16097"/>
                  </a:cubicBezTo>
                  <a:cubicBezTo>
                    <a:pt x="10603" y="15944"/>
                    <a:pt x="17913" y="15918"/>
                    <a:pt x="25296" y="15918"/>
                  </a:cubicBezTo>
                  <a:cubicBezTo>
                    <a:pt x="29006" y="15918"/>
                    <a:pt x="32734" y="15924"/>
                    <a:pt x="36444" y="15924"/>
                  </a:cubicBezTo>
                  <a:cubicBezTo>
                    <a:pt x="43080" y="15924"/>
                    <a:pt x="49654" y="15904"/>
                    <a:pt x="55948" y="15788"/>
                  </a:cubicBezTo>
                  <a:cubicBezTo>
                    <a:pt x="57198" y="15764"/>
                    <a:pt x="58031" y="14454"/>
                    <a:pt x="57472" y="13335"/>
                  </a:cubicBezTo>
                  <a:lnTo>
                    <a:pt x="57460" y="13323"/>
                  </a:lnTo>
                  <a:cubicBezTo>
                    <a:pt x="57305" y="13002"/>
                    <a:pt x="57079" y="12728"/>
                    <a:pt x="56817" y="12490"/>
                  </a:cubicBezTo>
                  <a:cubicBezTo>
                    <a:pt x="56436" y="12216"/>
                    <a:pt x="56007" y="12037"/>
                    <a:pt x="55567" y="11942"/>
                  </a:cubicBezTo>
                  <a:cubicBezTo>
                    <a:pt x="54789" y="11767"/>
                    <a:pt x="53909" y="11713"/>
                    <a:pt x="53048" y="11713"/>
                  </a:cubicBezTo>
                  <a:cubicBezTo>
                    <a:pt x="52564" y="11713"/>
                    <a:pt x="52087" y="11730"/>
                    <a:pt x="51638" y="11752"/>
                  </a:cubicBezTo>
                  <a:cubicBezTo>
                    <a:pt x="51685" y="9644"/>
                    <a:pt x="50828" y="7584"/>
                    <a:pt x="48435" y="6691"/>
                  </a:cubicBezTo>
                  <a:cubicBezTo>
                    <a:pt x="47740" y="6432"/>
                    <a:pt x="46994" y="6299"/>
                    <a:pt x="46253" y="6299"/>
                  </a:cubicBezTo>
                  <a:cubicBezTo>
                    <a:pt x="44886" y="6299"/>
                    <a:pt x="43533" y="6750"/>
                    <a:pt x="42530" y="7692"/>
                  </a:cubicBezTo>
                  <a:cubicBezTo>
                    <a:pt x="42351" y="5632"/>
                    <a:pt x="41756" y="3382"/>
                    <a:pt x="39970" y="1810"/>
                  </a:cubicBezTo>
                  <a:cubicBezTo>
                    <a:pt x="38612" y="667"/>
                    <a:pt x="36910" y="24"/>
                    <a:pt x="351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58"/>
            <p:cNvSpPr/>
            <p:nvPr/>
          </p:nvSpPr>
          <p:spPr>
            <a:xfrm flipH="1">
              <a:off x="-1336961" y="2174127"/>
              <a:ext cx="3326064" cy="96923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8" name="Google Shape;2628;p158"/>
            <p:cNvCxnSpPr/>
            <p:nvPr/>
          </p:nvCxnSpPr>
          <p:spPr>
            <a:xfrm>
              <a:off x="8526054"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2629" name="Google Shape;2629;p158"/>
            <p:cNvCxnSpPr/>
            <p:nvPr/>
          </p:nvCxnSpPr>
          <p:spPr>
            <a:xfrm>
              <a:off x="8146938" y="4368445"/>
              <a:ext cx="2039400" cy="0"/>
            </a:xfrm>
            <a:prstGeom prst="straightConnector1">
              <a:avLst/>
            </a:prstGeom>
            <a:noFill/>
            <a:ln cap="flat" cmpd="sng" w="19050">
              <a:solidFill>
                <a:schemeClr val="dk1"/>
              </a:solidFill>
              <a:prstDash val="dash"/>
              <a:round/>
              <a:headEnd len="med" w="med" type="none"/>
              <a:tailEnd len="med" w="med" type="none"/>
            </a:ln>
          </p:spPr>
        </p:cxnSp>
        <p:cxnSp>
          <p:nvCxnSpPr>
            <p:cNvPr id="2630" name="Google Shape;2630;p158"/>
            <p:cNvCxnSpPr/>
            <p:nvPr/>
          </p:nvCxnSpPr>
          <p:spPr>
            <a:xfrm>
              <a:off x="439450" y="4439750"/>
              <a:ext cx="473400" cy="0"/>
            </a:xfrm>
            <a:prstGeom prst="straightConnector1">
              <a:avLst/>
            </a:prstGeom>
            <a:noFill/>
            <a:ln cap="flat" cmpd="sng" w="19050">
              <a:solidFill>
                <a:schemeClr val="dk1"/>
              </a:solidFill>
              <a:prstDash val="dash"/>
              <a:round/>
              <a:headEnd len="med" w="med" type="none"/>
              <a:tailEnd len="med" w="med" type="none"/>
            </a:ln>
          </p:spPr>
        </p:cxnSp>
        <p:sp>
          <p:nvSpPr>
            <p:cNvPr id="2631" name="Google Shape;2631;p158"/>
            <p:cNvSpPr/>
            <p:nvPr/>
          </p:nvSpPr>
          <p:spPr>
            <a:xfrm>
              <a:off x="1584473" y="4709475"/>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2" name="Google Shape;2632;p158"/>
          <p:cNvSpPr txBox="1"/>
          <p:nvPr>
            <p:ph type="ctrTitle"/>
          </p:nvPr>
        </p:nvSpPr>
        <p:spPr>
          <a:xfrm>
            <a:off x="2498850" y="617326"/>
            <a:ext cx="4146300" cy="118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5200"/>
              <a:buNone/>
              <a:defRPr sz="7500"/>
            </a:lvl1pPr>
            <a:lvl2pPr lvl="1" rtl="0" algn="ctr">
              <a:spcBef>
                <a:spcPts val="0"/>
              </a:spcBef>
              <a:spcAft>
                <a:spcPts val="0"/>
              </a:spcAft>
              <a:buClr>
                <a:schemeClr val="accent5"/>
              </a:buClr>
              <a:buSzPts val="5200"/>
              <a:buNone/>
              <a:defRPr sz="5200">
                <a:solidFill>
                  <a:schemeClr val="accent5"/>
                </a:solidFill>
              </a:defRPr>
            </a:lvl2pPr>
            <a:lvl3pPr lvl="2" rtl="0" algn="ctr">
              <a:spcBef>
                <a:spcPts val="0"/>
              </a:spcBef>
              <a:spcAft>
                <a:spcPts val="0"/>
              </a:spcAft>
              <a:buClr>
                <a:schemeClr val="accent5"/>
              </a:buClr>
              <a:buSzPts val="5200"/>
              <a:buNone/>
              <a:defRPr sz="5200">
                <a:solidFill>
                  <a:schemeClr val="accent5"/>
                </a:solidFill>
              </a:defRPr>
            </a:lvl3pPr>
            <a:lvl4pPr lvl="3" rtl="0" algn="ctr">
              <a:spcBef>
                <a:spcPts val="0"/>
              </a:spcBef>
              <a:spcAft>
                <a:spcPts val="0"/>
              </a:spcAft>
              <a:buClr>
                <a:schemeClr val="accent5"/>
              </a:buClr>
              <a:buSzPts val="5200"/>
              <a:buNone/>
              <a:defRPr sz="5200">
                <a:solidFill>
                  <a:schemeClr val="accent5"/>
                </a:solidFill>
              </a:defRPr>
            </a:lvl4pPr>
            <a:lvl5pPr lvl="4" rtl="0" algn="ctr">
              <a:spcBef>
                <a:spcPts val="0"/>
              </a:spcBef>
              <a:spcAft>
                <a:spcPts val="0"/>
              </a:spcAft>
              <a:buClr>
                <a:schemeClr val="accent5"/>
              </a:buClr>
              <a:buSzPts val="5200"/>
              <a:buNone/>
              <a:defRPr sz="5200">
                <a:solidFill>
                  <a:schemeClr val="accent5"/>
                </a:solidFill>
              </a:defRPr>
            </a:lvl5pPr>
            <a:lvl6pPr lvl="5" rtl="0" algn="ctr">
              <a:spcBef>
                <a:spcPts val="0"/>
              </a:spcBef>
              <a:spcAft>
                <a:spcPts val="0"/>
              </a:spcAft>
              <a:buClr>
                <a:schemeClr val="accent5"/>
              </a:buClr>
              <a:buSzPts val="5200"/>
              <a:buNone/>
              <a:defRPr sz="5200">
                <a:solidFill>
                  <a:schemeClr val="accent5"/>
                </a:solidFill>
              </a:defRPr>
            </a:lvl6pPr>
            <a:lvl7pPr lvl="6" rtl="0" algn="ctr">
              <a:spcBef>
                <a:spcPts val="0"/>
              </a:spcBef>
              <a:spcAft>
                <a:spcPts val="0"/>
              </a:spcAft>
              <a:buClr>
                <a:schemeClr val="accent5"/>
              </a:buClr>
              <a:buSzPts val="5200"/>
              <a:buNone/>
              <a:defRPr sz="5200">
                <a:solidFill>
                  <a:schemeClr val="accent5"/>
                </a:solidFill>
              </a:defRPr>
            </a:lvl7pPr>
            <a:lvl8pPr lvl="7" rtl="0" algn="ctr">
              <a:spcBef>
                <a:spcPts val="0"/>
              </a:spcBef>
              <a:spcAft>
                <a:spcPts val="0"/>
              </a:spcAft>
              <a:buClr>
                <a:schemeClr val="accent5"/>
              </a:buClr>
              <a:buSzPts val="5200"/>
              <a:buNone/>
              <a:defRPr sz="5200">
                <a:solidFill>
                  <a:schemeClr val="accent5"/>
                </a:solidFill>
              </a:defRPr>
            </a:lvl8pPr>
            <a:lvl9pPr lvl="8" rtl="0" algn="ctr">
              <a:spcBef>
                <a:spcPts val="0"/>
              </a:spcBef>
              <a:spcAft>
                <a:spcPts val="0"/>
              </a:spcAft>
              <a:buClr>
                <a:schemeClr val="accent5"/>
              </a:buClr>
              <a:buSzPts val="5200"/>
              <a:buNone/>
              <a:defRPr sz="5200">
                <a:solidFill>
                  <a:schemeClr val="accent5"/>
                </a:solidFill>
              </a:defRPr>
            </a:lvl9pPr>
          </a:lstStyle>
          <a:p/>
        </p:txBody>
      </p:sp>
      <p:sp>
        <p:nvSpPr>
          <p:cNvPr id="2633" name="Google Shape;2633;p158"/>
          <p:cNvSpPr txBox="1"/>
          <p:nvPr>
            <p:ph idx="1" type="subTitle"/>
          </p:nvPr>
        </p:nvSpPr>
        <p:spPr>
          <a:xfrm>
            <a:off x="2288000" y="1867357"/>
            <a:ext cx="4568100" cy="52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Raleway Medium"/>
              <a:buNone/>
              <a:defRPr sz="2200">
                <a:solidFill>
                  <a:schemeClr val="dk1"/>
                </a:solidFill>
                <a:latin typeface="Raleway Medium"/>
                <a:ea typeface="Raleway Medium"/>
                <a:cs typeface="Raleway Medium"/>
                <a:sym typeface="Raleway Medium"/>
              </a:defRPr>
            </a:lvl1pPr>
            <a:lvl2pPr lvl="1"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2pPr>
            <a:lvl3pPr lvl="2"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3pPr>
            <a:lvl4pPr lvl="3"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4pPr>
            <a:lvl5pPr lvl="4"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5pPr>
            <a:lvl6pPr lvl="5"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6pPr>
            <a:lvl7pPr lvl="6"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7pPr>
            <a:lvl8pPr lvl="7"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8pPr>
            <a:lvl9pPr lvl="8"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9pPr>
          </a:lstStyle>
          <a:p/>
        </p:txBody>
      </p:sp>
      <p:sp>
        <p:nvSpPr>
          <p:cNvPr id="2634" name="Google Shape;2634;p158"/>
          <p:cNvSpPr txBox="1"/>
          <p:nvPr>
            <p:ph idx="2" type="subTitle"/>
          </p:nvPr>
        </p:nvSpPr>
        <p:spPr>
          <a:xfrm>
            <a:off x="2757300" y="2317438"/>
            <a:ext cx="3629400" cy="74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aleway Medium"/>
              <a:buNone/>
              <a:defRPr>
                <a:solidFill>
                  <a:srgbClr val="000000"/>
                </a:solidFill>
                <a:latin typeface="Raleway Medium"/>
                <a:ea typeface="Raleway Medium"/>
                <a:cs typeface="Raleway Medium"/>
                <a:sym typeface="Raleway Medium"/>
              </a:defRPr>
            </a:lvl1pPr>
            <a:lvl2pPr lvl="1"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2pPr>
            <a:lvl3pPr lvl="2"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3pPr>
            <a:lvl4pPr lvl="3"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4pPr>
            <a:lvl5pPr lvl="4"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5pPr>
            <a:lvl6pPr lvl="5"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6pPr>
            <a:lvl7pPr lvl="6"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7pPr>
            <a:lvl8pPr lvl="7"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8pPr>
            <a:lvl9pPr lvl="8"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9pPr>
          </a:lstStyle>
          <a:p/>
        </p:txBody>
      </p:sp>
      <p:sp>
        <p:nvSpPr>
          <p:cNvPr id="2635" name="Google Shape;2635;p158"/>
          <p:cNvSpPr txBox="1"/>
          <p:nvPr/>
        </p:nvSpPr>
        <p:spPr>
          <a:xfrm>
            <a:off x="2755550" y="3624366"/>
            <a:ext cx="3632700" cy="738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100">
                <a:solidFill>
                  <a:schemeClr val="dk1"/>
                </a:solidFill>
                <a:latin typeface="Raleway Medium"/>
                <a:ea typeface="Raleway Medium"/>
                <a:cs typeface="Raleway Medium"/>
                <a:sym typeface="Raleway Medium"/>
              </a:rPr>
              <a:t>CRÉDITS: Ce modèle de présentation a été créé par</a:t>
            </a:r>
            <a:r>
              <a:rPr lang="en" sz="1100">
                <a:solidFill>
                  <a:schemeClr val="dk1"/>
                </a:solidFill>
                <a:latin typeface="Raleway"/>
                <a:ea typeface="Raleway"/>
                <a:cs typeface="Raleway"/>
                <a:sym typeface="Raleway"/>
              </a:rPr>
              <a:t> </a:t>
            </a:r>
            <a:r>
              <a:rPr b="1" lang="en" sz="1100">
                <a:solidFill>
                  <a:schemeClr val="dk1"/>
                </a:solidFill>
                <a:uFill>
                  <a:noFill/>
                </a:uFill>
                <a:latin typeface="Raleway"/>
                <a:ea typeface="Raleway"/>
                <a:cs typeface="Raleway"/>
                <a:sym typeface="Raleway"/>
                <a:hlinkClick r:id="rId2">
                  <a:extLst>
                    <a:ext uri="{A12FA001-AC4F-418D-AE19-62706E023703}">
                      <ahyp:hlinkClr val="tx"/>
                    </a:ext>
                  </a:extLst>
                </a:hlinkClick>
              </a:rPr>
              <a:t>Slidesgo</a:t>
            </a:r>
            <a:r>
              <a:rPr lang="en" sz="1100">
                <a:solidFill>
                  <a:schemeClr val="dk1"/>
                </a:solidFill>
                <a:latin typeface="Raleway"/>
                <a:ea typeface="Raleway"/>
                <a:cs typeface="Raleway"/>
                <a:sym typeface="Raleway"/>
              </a:rPr>
              <a:t>, </a:t>
            </a:r>
            <a:r>
              <a:rPr lang="en" sz="1100">
                <a:solidFill>
                  <a:schemeClr val="dk1"/>
                </a:solidFill>
                <a:latin typeface="Raleway Medium"/>
                <a:ea typeface="Raleway Medium"/>
                <a:cs typeface="Raleway Medium"/>
                <a:sym typeface="Raleway Medium"/>
              </a:rPr>
              <a:t>comprenant des icônes de</a:t>
            </a:r>
            <a:r>
              <a:rPr lang="en" sz="1100">
                <a:solidFill>
                  <a:schemeClr val="dk1"/>
                </a:solidFill>
                <a:latin typeface="Raleway"/>
                <a:ea typeface="Raleway"/>
                <a:cs typeface="Raleway"/>
                <a:sym typeface="Raleway"/>
              </a:rPr>
              <a:t> </a:t>
            </a:r>
            <a:r>
              <a:rPr b="1" lang="en" sz="1100">
                <a:solidFill>
                  <a:schemeClr val="dk1"/>
                </a:solidFill>
                <a:uFill>
                  <a:noFill/>
                </a:uFill>
                <a:latin typeface="Raleway"/>
                <a:ea typeface="Raleway"/>
                <a:cs typeface="Raleway"/>
                <a:sym typeface="Raleway"/>
                <a:hlinkClick r:id="rId3">
                  <a:extLst>
                    <a:ext uri="{A12FA001-AC4F-418D-AE19-62706E023703}">
                      <ahyp:hlinkClr val="tx"/>
                    </a:ext>
                  </a:extLst>
                </a:hlinkClick>
              </a:rPr>
              <a:t>Flaticon</a:t>
            </a:r>
            <a:r>
              <a:rPr lang="en" sz="1100">
                <a:solidFill>
                  <a:schemeClr val="dk1"/>
                </a:solidFill>
                <a:latin typeface="Raleway Medium"/>
                <a:ea typeface="Raleway Medium"/>
                <a:cs typeface="Raleway Medium"/>
                <a:sym typeface="Raleway Medium"/>
              </a:rPr>
              <a:t>, des infographies et des images de</a:t>
            </a:r>
            <a:r>
              <a:rPr lang="en" sz="1100">
                <a:solidFill>
                  <a:schemeClr val="dk1"/>
                </a:solidFill>
                <a:latin typeface="Raleway"/>
                <a:ea typeface="Raleway"/>
                <a:cs typeface="Raleway"/>
                <a:sym typeface="Raleway"/>
              </a:rPr>
              <a:t> </a:t>
            </a:r>
            <a:r>
              <a:rPr b="1" lang="en" sz="1100">
                <a:solidFill>
                  <a:schemeClr val="dk1"/>
                </a:solidFill>
                <a:uFill>
                  <a:noFill/>
                </a:uFill>
                <a:latin typeface="Raleway"/>
                <a:ea typeface="Raleway"/>
                <a:cs typeface="Raleway"/>
                <a:sym typeface="Raleway"/>
                <a:hlinkClick r:id="rId4">
                  <a:extLst>
                    <a:ext uri="{A12FA001-AC4F-418D-AE19-62706E023703}">
                      <ahyp:hlinkClr val="tx"/>
                    </a:ext>
                  </a:extLst>
                </a:hlinkClick>
              </a:rPr>
              <a:t>Freepik</a:t>
            </a:r>
            <a:endParaRPr sz="1100">
              <a:solidFill>
                <a:schemeClr val="dk1"/>
              </a:solidFill>
              <a:latin typeface="Raleway"/>
              <a:ea typeface="Raleway"/>
              <a:cs typeface="Raleway"/>
              <a:sym typeface="Raleway"/>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2636" name="Shape 2636"/>
        <p:cNvGrpSpPr/>
        <p:nvPr/>
      </p:nvGrpSpPr>
      <p:grpSpPr>
        <a:xfrm>
          <a:off x="0" y="0"/>
          <a:ext cx="0" cy="0"/>
          <a:chOff x="0" y="0"/>
          <a:chExt cx="0" cy="0"/>
        </a:xfrm>
      </p:grpSpPr>
      <p:grpSp>
        <p:nvGrpSpPr>
          <p:cNvPr id="2637" name="Google Shape;2637;p159"/>
          <p:cNvGrpSpPr/>
          <p:nvPr/>
        </p:nvGrpSpPr>
        <p:grpSpPr>
          <a:xfrm>
            <a:off x="-819566" y="-669751"/>
            <a:ext cx="11006095" cy="7401889"/>
            <a:chOff x="-819566" y="-669751"/>
            <a:chExt cx="11006095" cy="7401889"/>
          </a:xfrm>
        </p:grpSpPr>
        <p:sp>
          <p:nvSpPr>
            <p:cNvPr id="2638" name="Google Shape;2638;p159"/>
            <p:cNvSpPr/>
            <p:nvPr/>
          </p:nvSpPr>
          <p:spPr>
            <a:xfrm>
              <a:off x="1068998" y="4753100"/>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59"/>
            <p:cNvSpPr/>
            <p:nvPr/>
          </p:nvSpPr>
          <p:spPr>
            <a:xfrm flipH="1">
              <a:off x="-636225"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59"/>
            <p:cNvSpPr/>
            <p:nvPr/>
          </p:nvSpPr>
          <p:spPr>
            <a:xfrm>
              <a:off x="761735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59"/>
            <p:cNvSpPr/>
            <p:nvPr/>
          </p:nvSpPr>
          <p:spPr>
            <a:xfrm rot="839903">
              <a:off x="8217668" y="3560789"/>
              <a:ext cx="1651959"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2" name="Google Shape;2642;p159"/>
            <p:cNvCxnSpPr/>
            <p:nvPr/>
          </p:nvCxnSpPr>
          <p:spPr>
            <a:xfrm>
              <a:off x="8836530" y="4085700"/>
              <a:ext cx="1350000" cy="0"/>
            </a:xfrm>
            <a:prstGeom prst="straightConnector1">
              <a:avLst/>
            </a:prstGeom>
            <a:noFill/>
            <a:ln cap="flat" cmpd="sng" w="19050">
              <a:solidFill>
                <a:schemeClr val="dk1"/>
              </a:solidFill>
              <a:prstDash val="dash"/>
              <a:round/>
              <a:headEnd len="med" w="med" type="none"/>
              <a:tailEnd len="med" w="med" type="none"/>
            </a:ln>
          </p:spPr>
        </p:cxnSp>
        <p:cxnSp>
          <p:nvCxnSpPr>
            <p:cNvPr id="2643" name="Google Shape;2643;p159"/>
            <p:cNvCxnSpPr/>
            <p:nvPr/>
          </p:nvCxnSpPr>
          <p:spPr>
            <a:xfrm>
              <a:off x="8528301" y="4368450"/>
              <a:ext cx="1658100" cy="0"/>
            </a:xfrm>
            <a:prstGeom prst="straightConnector1">
              <a:avLst/>
            </a:prstGeom>
            <a:noFill/>
            <a:ln cap="flat" cmpd="sng" w="19050">
              <a:solidFill>
                <a:schemeClr val="dk1"/>
              </a:solidFill>
              <a:prstDash val="dash"/>
              <a:round/>
              <a:headEnd len="med" w="med" type="none"/>
              <a:tailEnd len="med" w="med" type="none"/>
            </a:ln>
          </p:spPr>
        </p:cxnSp>
        <p:grpSp>
          <p:nvGrpSpPr>
            <p:cNvPr id="2644" name="Google Shape;2644;p159"/>
            <p:cNvGrpSpPr/>
            <p:nvPr/>
          </p:nvGrpSpPr>
          <p:grpSpPr>
            <a:xfrm>
              <a:off x="204683" y="4457150"/>
              <a:ext cx="503400" cy="423975"/>
              <a:chOff x="4849700" y="2127775"/>
              <a:chExt cx="503400" cy="423975"/>
            </a:xfrm>
          </p:grpSpPr>
          <p:sp>
            <p:nvSpPr>
              <p:cNvPr id="2645" name="Google Shape;2645;p159"/>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59"/>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59"/>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8" name="Google Shape;2648;p159"/>
            <p:cNvSpPr/>
            <p:nvPr/>
          </p:nvSpPr>
          <p:spPr>
            <a:xfrm>
              <a:off x="-8195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59"/>
            <p:cNvSpPr/>
            <p:nvPr/>
          </p:nvSpPr>
          <p:spPr>
            <a:xfrm rot="-131980">
              <a:off x="139343" y="2403023"/>
              <a:ext cx="58799" cy="496722"/>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59"/>
            <p:cNvSpPr/>
            <p:nvPr/>
          </p:nvSpPr>
          <p:spPr>
            <a:xfrm>
              <a:off x="350601" y="2226927"/>
              <a:ext cx="58470" cy="496287"/>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59"/>
            <p:cNvSpPr/>
            <p:nvPr/>
          </p:nvSpPr>
          <p:spPr>
            <a:xfrm rot="3367687">
              <a:off x="1416385" y="4660074"/>
              <a:ext cx="1651961" cy="178042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2652" name="Shape 2652"/>
        <p:cNvGrpSpPr/>
        <p:nvPr/>
      </p:nvGrpSpPr>
      <p:grpSpPr>
        <a:xfrm>
          <a:off x="0" y="0"/>
          <a:ext cx="0" cy="0"/>
          <a:chOff x="0" y="0"/>
          <a:chExt cx="0" cy="0"/>
        </a:xfrm>
      </p:grpSpPr>
      <p:grpSp>
        <p:nvGrpSpPr>
          <p:cNvPr id="2653" name="Google Shape;2653;p160"/>
          <p:cNvGrpSpPr/>
          <p:nvPr/>
        </p:nvGrpSpPr>
        <p:grpSpPr>
          <a:xfrm>
            <a:off x="-1835947" y="-786999"/>
            <a:ext cx="12560190" cy="7326210"/>
            <a:chOff x="-1835947" y="-786999"/>
            <a:chExt cx="12560190" cy="7326210"/>
          </a:xfrm>
        </p:grpSpPr>
        <p:grpSp>
          <p:nvGrpSpPr>
            <p:cNvPr id="2654" name="Google Shape;2654;p160"/>
            <p:cNvGrpSpPr/>
            <p:nvPr/>
          </p:nvGrpSpPr>
          <p:grpSpPr>
            <a:xfrm>
              <a:off x="7826773" y="-786999"/>
              <a:ext cx="2214777" cy="2214680"/>
              <a:chOff x="2046850" y="539706"/>
              <a:chExt cx="969226" cy="969226"/>
            </a:xfrm>
          </p:grpSpPr>
          <p:sp>
            <p:nvSpPr>
              <p:cNvPr id="2655" name="Google Shape;2655;p160"/>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60"/>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7" name="Google Shape;2657;p160"/>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60"/>
            <p:cNvSpPr/>
            <p:nvPr/>
          </p:nvSpPr>
          <p:spPr>
            <a:xfrm rot="840170">
              <a:off x="-152991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9" name="Google Shape;2659;p160"/>
            <p:cNvGrpSpPr/>
            <p:nvPr/>
          </p:nvGrpSpPr>
          <p:grpSpPr>
            <a:xfrm>
              <a:off x="-1423337" y="4085695"/>
              <a:ext cx="2039615" cy="282750"/>
              <a:chOff x="-1423337" y="4085695"/>
              <a:chExt cx="2039615" cy="282750"/>
            </a:xfrm>
          </p:grpSpPr>
          <p:cxnSp>
            <p:nvCxnSpPr>
              <p:cNvPr id="2660" name="Google Shape;2660;p160"/>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2661" name="Google Shape;2661;p160"/>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2662" name="Google Shape;2662;p160"/>
            <p:cNvSpPr/>
            <p:nvPr/>
          </p:nvSpPr>
          <p:spPr>
            <a:xfrm rot="-131837">
              <a:off x="7561385" y="4797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60"/>
            <p:cNvSpPr/>
            <p:nvPr/>
          </p:nvSpPr>
          <p:spPr>
            <a:xfrm>
              <a:off x="7817789" y="4624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4" name="Google Shape;2664;p160"/>
            <p:cNvGrpSpPr/>
            <p:nvPr/>
          </p:nvGrpSpPr>
          <p:grpSpPr>
            <a:xfrm>
              <a:off x="210000" y="1991413"/>
              <a:ext cx="503400" cy="423975"/>
              <a:chOff x="4804325" y="1883925"/>
              <a:chExt cx="503400" cy="423975"/>
            </a:xfrm>
          </p:grpSpPr>
          <p:sp>
            <p:nvSpPr>
              <p:cNvPr id="2665" name="Google Shape;2665;p160"/>
              <p:cNvSpPr/>
              <p:nvPr/>
            </p:nvSpPr>
            <p:spPr>
              <a:xfrm>
                <a:off x="4804325" y="204317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60"/>
              <p:cNvSpPr/>
              <p:nvPr/>
            </p:nvSpPr>
            <p:spPr>
              <a:xfrm>
                <a:off x="5059425" y="188392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60"/>
              <p:cNvSpPr/>
              <p:nvPr/>
            </p:nvSpPr>
            <p:spPr>
              <a:xfrm>
                <a:off x="5183575" y="220145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68" name="Google Shape;2668;p160"/>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2669" name="Google Shape;2669;p160"/>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2670" name="Google Shape;2670;p160"/>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DFF7FF"/>
            </a:gs>
            <a:gs pos="100000">
              <a:schemeClr val="lt1"/>
            </a:gs>
          </a:gsLst>
          <a:lin ang="5400700" scaled="0"/>
        </a:gradFill>
      </p:bgPr>
    </p:bg>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118" name="Google Shape;118;p18"/>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18"/>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121" name="Google Shape;121;p18"/>
          <p:cNvGrpSpPr/>
          <p:nvPr/>
        </p:nvGrpSpPr>
        <p:grpSpPr>
          <a:xfrm>
            <a:off x="8282397" y="386281"/>
            <a:ext cx="92861" cy="92868"/>
            <a:chOff x="-63252250" y="1930850"/>
            <a:chExt cx="319000" cy="319025"/>
          </a:xfrm>
        </p:grpSpPr>
        <p:sp>
          <p:nvSpPr>
            <p:cNvPr id="122" name="Google Shape;122;p18"/>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8"/>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18"/>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grpSp>
        <p:nvGrpSpPr>
          <p:cNvPr id="128" name="Google Shape;128;p19"/>
          <p:cNvGrpSpPr/>
          <p:nvPr/>
        </p:nvGrpSpPr>
        <p:grpSpPr>
          <a:xfrm>
            <a:off x="243000" y="259200"/>
            <a:ext cx="8667000" cy="4625100"/>
            <a:chOff x="243000" y="259200"/>
            <a:chExt cx="8667000" cy="4625100"/>
          </a:xfrm>
        </p:grpSpPr>
        <p:pic>
          <p:nvPicPr>
            <p:cNvPr id="129" name="Google Shape;129;p19"/>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130" name="Google Shape;130;p19"/>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9"/>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134" name="Google Shape;134;p19"/>
            <p:cNvGrpSpPr/>
            <p:nvPr/>
          </p:nvGrpSpPr>
          <p:grpSpPr>
            <a:xfrm>
              <a:off x="8282397" y="386281"/>
              <a:ext cx="92861" cy="92868"/>
              <a:chOff x="-63252250" y="1930850"/>
              <a:chExt cx="319000" cy="319025"/>
            </a:xfrm>
          </p:grpSpPr>
          <p:sp>
            <p:nvSpPr>
              <p:cNvPr id="135" name="Google Shape;135;p19"/>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9"/>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9"/>
          <p:cNvSpPr txBox="1"/>
          <p:nvPr>
            <p:ph idx="1" type="body"/>
          </p:nvPr>
        </p:nvSpPr>
        <p:spPr>
          <a:xfrm>
            <a:off x="713213" y="1182600"/>
            <a:ext cx="2552400" cy="3195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 name="Google Shape;139;p19"/>
          <p:cNvSpPr/>
          <p:nvPr>
            <p:ph idx="2" type="pic"/>
          </p:nvPr>
        </p:nvSpPr>
        <p:spPr>
          <a:xfrm>
            <a:off x="3860799" y="1319675"/>
            <a:ext cx="4526100" cy="3018900"/>
          </a:xfrm>
          <a:prstGeom prst="rect">
            <a:avLst/>
          </a:prstGeom>
          <a:noFill/>
          <a:ln cap="flat" cmpd="sng" w="28575">
            <a:solidFill>
              <a:srgbClr val="000000"/>
            </a:solidFill>
            <a:prstDash val="solid"/>
            <a:round/>
            <a:headEnd len="sm" w="sm" type="none"/>
            <a:tailEnd len="sm" w="sm" type="none"/>
          </a:ln>
        </p:spPr>
      </p:sp>
      <p:sp>
        <p:nvSpPr>
          <p:cNvPr id="140" name="Google Shape;14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1" name="Shape 141"/>
        <p:cNvGrpSpPr/>
        <p:nvPr/>
      </p:nvGrpSpPr>
      <p:grpSpPr>
        <a:xfrm>
          <a:off x="0" y="0"/>
          <a:ext cx="0" cy="0"/>
          <a:chOff x="0" y="0"/>
          <a:chExt cx="0" cy="0"/>
        </a:xfrm>
      </p:grpSpPr>
      <p:grpSp>
        <p:nvGrpSpPr>
          <p:cNvPr id="142" name="Google Shape;142;p20"/>
          <p:cNvGrpSpPr/>
          <p:nvPr/>
        </p:nvGrpSpPr>
        <p:grpSpPr>
          <a:xfrm>
            <a:off x="243000" y="259200"/>
            <a:ext cx="8667000" cy="4625100"/>
            <a:chOff x="243000" y="259200"/>
            <a:chExt cx="8667000" cy="4625100"/>
          </a:xfrm>
        </p:grpSpPr>
        <p:pic>
          <p:nvPicPr>
            <p:cNvPr id="143" name="Google Shape;143;p20"/>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144" name="Google Shape;144;p20"/>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20"/>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148" name="Google Shape;148;p20"/>
            <p:cNvGrpSpPr/>
            <p:nvPr/>
          </p:nvGrpSpPr>
          <p:grpSpPr>
            <a:xfrm>
              <a:off x="8282397" y="386281"/>
              <a:ext cx="92861" cy="92868"/>
              <a:chOff x="-63252250" y="1930850"/>
              <a:chExt cx="319000" cy="319025"/>
            </a:xfrm>
          </p:grpSpPr>
          <p:sp>
            <p:nvSpPr>
              <p:cNvPr id="149" name="Google Shape;149;p20"/>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20"/>
          <p:cNvSpPr txBox="1"/>
          <p:nvPr>
            <p:ph type="title"/>
          </p:nvPr>
        </p:nvSpPr>
        <p:spPr>
          <a:xfrm>
            <a:off x="713025" y="1119050"/>
            <a:ext cx="7717800" cy="735900"/>
          </a:xfrm>
          <a:prstGeom prst="rect">
            <a:avLst/>
          </a:prstGeom>
          <a:noFill/>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4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3" name="Google Shape;153;p20"/>
          <p:cNvSpPr/>
          <p:nvPr>
            <p:ph idx="2" type="pic"/>
          </p:nvPr>
        </p:nvSpPr>
        <p:spPr>
          <a:xfrm>
            <a:off x="570074" y="2019838"/>
            <a:ext cx="8013000" cy="1995000"/>
          </a:xfrm>
          <a:prstGeom prst="rect">
            <a:avLst/>
          </a:prstGeom>
          <a:noFill/>
          <a:ln cap="flat" cmpd="sng" w="28575">
            <a:solidFill>
              <a:srgbClr val="000000"/>
            </a:solidFill>
            <a:prstDash val="solid"/>
            <a:round/>
            <a:headEnd len="sm" w="sm" type="none"/>
            <a:tailEnd len="sm" w="sm" type="none"/>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grpSp>
        <p:nvGrpSpPr>
          <p:cNvPr id="155" name="Google Shape;155;p21"/>
          <p:cNvGrpSpPr/>
          <p:nvPr/>
        </p:nvGrpSpPr>
        <p:grpSpPr>
          <a:xfrm>
            <a:off x="243000" y="259200"/>
            <a:ext cx="8667000" cy="4625100"/>
            <a:chOff x="243000" y="259200"/>
            <a:chExt cx="8667000" cy="4625100"/>
          </a:xfrm>
        </p:grpSpPr>
        <p:pic>
          <p:nvPicPr>
            <p:cNvPr id="156" name="Google Shape;156;p21"/>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157" name="Google Shape;157;p21"/>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21"/>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161" name="Google Shape;161;p21"/>
            <p:cNvGrpSpPr/>
            <p:nvPr/>
          </p:nvGrpSpPr>
          <p:grpSpPr>
            <a:xfrm>
              <a:off x="8282397" y="386281"/>
              <a:ext cx="92861" cy="92868"/>
              <a:chOff x="-63252250" y="1930850"/>
              <a:chExt cx="319000" cy="319025"/>
            </a:xfrm>
          </p:grpSpPr>
          <p:sp>
            <p:nvSpPr>
              <p:cNvPr id="162" name="Google Shape;162;p21"/>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1"/>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21"/>
          <p:cNvSpPr/>
          <p:nvPr>
            <p:ph idx="2" type="pic"/>
          </p:nvPr>
        </p:nvSpPr>
        <p:spPr>
          <a:xfrm>
            <a:off x="236925" y="576050"/>
            <a:ext cx="8669100" cy="2259000"/>
          </a:xfrm>
          <a:prstGeom prst="rect">
            <a:avLst/>
          </a:prstGeom>
          <a:noFill/>
          <a:ln cap="flat" cmpd="sng" w="28575">
            <a:solidFill>
              <a:srgbClr val="000000"/>
            </a:solidFill>
            <a:prstDash val="solid"/>
            <a:round/>
            <a:headEnd len="sm" w="sm" type="none"/>
            <a:tailEnd len="sm" w="sm" type="none"/>
          </a:ln>
        </p:spPr>
      </p:sp>
      <p:sp>
        <p:nvSpPr>
          <p:cNvPr id="166" name="Google Shape;166;p21"/>
          <p:cNvSpPr txBox="1"/>
          <p:nvPr>
            <p:ph type="title"/>
          </p:nvPr>
        </p:nvSpPr>
        <p:spPr>
          <a:xfrm>
            <a:off x="1440900" y="2557775"/>
            <a:ext cx="6262200" cy="1242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7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7" name="Google Shape;167;p21"/>
          <p:cNvSpPr txBox="1"/>
          <p:nvPr>
            <p:ph idx="1" type="subTitle"/>
          </p:nvPr>
        </p:nvSpPr>
        <p:spPr>
          <a:xfrm>
            <a:off x="1440900" y="3937475"/>
            <a:ext cx="62622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8" name="Shape 168"/>
        <p:cNvGrpSpPr/>
        <p:nvPr/>
      </p:nvGrpSpPr>
      <p:grpSpPr>
        <a:xfrm>
          <a:off x="0" y="0"/>
          <a:ext cx="0" cy="0"/>
          <a:chOff x="0" y="0"/>
          <a:chExt cx="0" cy="0"/>
        </a:xfrm>
      </p:grpSpPr>
      <p:sp>
        <p:nvSpPr>
          <p:cNvPr id="169" name="Google Shape;169;p22"/>
          <p:cNvSpPr txBox="1"/>
          <p:nvPr>
            <p:ph type="title"/>
          </p:nvPr>
        </p:nvSpPr>
        <p:spPr>
          <a:xfrm>
            <a:off x="3352800" y="3742200"/>
            <a:ext cx="5071200" cy="8451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0" name="Shape 170"/>
        <p:cNvGrpSpPr/>
        <p:nvPr/>
      </p:nvGrpSpPr>
      <p:grpSpPr>
        <a:xfrm>
          <a:off x="0" y="0"/>
          <a:ext cx="0" cy="0"/>
          <a:chOff x="0" y="0"/>
          <a:chExt cx="0" cy="0"/>
        </a:xfrm>
      </p:grpSpPr>
      <p:grpSp>
        <p:nvGrpSpPr>
          <p:cNvPr id="171" name="Google Shape;171;p23"/>
          <p:cNvGrpSpPr/>
          <p:nvPr/>
        </p:nvGrpSpPr>
        <p:grpSpPr>
          <a:xfrm>
            <a:off x="243000" y="259200"/>
            <a:ext cx="8667000" cy="4625100"/>
            <a:chOff x="243000" y="259200"/>
            <a:chExt cx="8667000" cy="4625100"/>
          </a:xfrm>
        </p:grpSpPr>
        <p:pic>
          <p:nvPicPr>
            <p:cNvPr id="172" name="Google Shape;172;p23"/>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173" name="Google Shape;173;p23"/>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 name="Google Shape;176;p23"/>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177" name="Google Shape;177;p23"/>
            <p:cNvGrpSpPr/>
            <p:nvPr/>
          </p:nvGrpSpPr>
          <p:grpSpPr>
            <a:xfrm>
              <a:off x="8282397" y="386281"/>
              <a:ext cx="92861" cy="92868"/>
              <a:chOff x="-63252250" y="1930850"/>
              <a:chExt cx="319000" cy="319025"/>
            </a:xfrm>
          </p:grpSpPr>
          <p:sp>
            <p:nvSpPr>
              <p:cNvPr id="178" name="Google Shape;178;p23"/>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23"/>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23"/>
          <p:cNvSpPr txBox="1"/>
          <p:nvPr>
            <p:ph hasCustomPrompt="1" type="title"/>
          </p:nvPr>
        </p:nvSpPr>
        <p:spPr>
          <a:xfrm>
            <a:off x="1284000" y="1522688"/>
            <a:ext cx="6576000" cy="17061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82" name="Google Shape;182;p23"/>
          <p:cNvSpPr txBox="1"/>
          <p:nvPr>
            <p:ph idx="1" type="subTitle"/>
          </p:nvPr>
        </p:nvSpPr>
        <p:spPr>
          <a:xfrm>
            <a:off x="1284000" y="3361163"/>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3" name="Shape 18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gradFill>
          <a:gsLst>
            <a:gs pos="0">
              <a:srgbClr val="DFF7FF"/>
            </a:gs>
            <a:gs pos="100000">
              <a:schemeClr val="lt1"/>
            </a:gs>
          </a:gsLst>
          <a:lin ang="5400700" scaled="0"/>
        </a:gradFill>
      </p:bgPr>
    </p:bg>
    <p:spTree>
      <p:nvGrpSpPr>
        <p:cNvPr id="184" name="Shape 184"/>
        <p:cNvGrpSpPr/>
        <p:nvPr/>
      </p:nvGrpSpPr>
      <p:grpSpPr>
        <a:xfrm>
          <a:off x="0" y="0"/>
          <a:ext cx="0" cy="0"/>
          <a:chOff x="0" y="0"/>
          <a:chExt cx="0" cy="0"/>
        </a:xfrm>
      </p:grpSpPr>
      <p:grpSp>
        <p:nvGrpSpPr>
          <p:cNvPr id="185" name="Google Shape;185;p25"/>
          <p:cNvGrpSpPr/>
          <p:nvPr/>
        </p:nvGrpSpPr>
        <p:grpSpPr>
          <a:xfrm>
            <a:off x="243000" y="259200"/>
            <a:ext cx="8667000" cy="4625100"/>
            <a:chOff x="243000" y="259200"/>
            <a:chExt cx="8667000" cy="4625100"/>
          </a:xfrm>
        </p:grpSpPr>
        <p:pic>
          <p:nvPicPr>
            <p:cNvPr id="186" name="Google Shape;186;p25"/>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187" name="Google Shape;187;p25"/>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25"/>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191" name="Google Shape;191;p25"/>
            <p:cNvGrpSpPr/>
            <p:nvPr/>
          </p:nvGrpSpPr>
          <p:grpSpPr>
            <a:xfrm>
              <a:off x="8282397" y="386281"/>
              <a:ext cx="92861" cy="92868"/>
              <a:chOff x="-63252250" y="1930850"/>
              <a:chExt cx="319000" cy="319025"/>
            </a:xfrm>
          </p:grpSpPr>
          <p:sp>
            <p:nvSpPr>
              <p:cNvPr id="192" name="Google Shape;192;p25"/>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5"/>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6" name="Google Shape;196;p25"/>
          <p:cNvSpPr txBox="1"/>
          <p:nvPr>
            <p:ph idx="1" type="subTitle"/>
          </p:nvPr>
        </p:nvSpPr>
        <p:spPr>
          <a:xfrm>
            <a:off x="716604" y="2116975"/>
            <a:ext cx="29493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5"/>
          <p:cNvSpPr txBox="1"/>
          <p:nvPr>
            <p:ph idx="2" type="subTitle"/>
          </p:nvPr>
        </p:nvSpPr>
        <p:spPr>
          <a:xfrm>
            <a:off x="5478081" y="2116975"/>
            <a:ext cx="29493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25"/>
          <p:cNvSpPr txBox="1"/>
          <p:nvPr>
            <p:ph idx="3" type="subTitle"/>
          </p:nvPr>
        </p:nvSpPr>
        <p:spPr>
          <a:xfrm>
            <a:off x="716604" y="3665550"/>
            <a:ext cx="29493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5"/>
          <p:cNvSpPr txBox="1"/>
          <p:nvPr>
            <p:ph idx="4" type="subTitle"/>
          </p:nvPr>
        </p:nvSpPr>
        <p:spPr>
          <a:xfrm>
            <a:off x="5478081" y="3665550"/>
            <a:ext cx="29493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5"/>
          <p:cNvSpPr txBox="1"/>
          <p:nvPr>
            <p:ph hasCustomPrompt="1" idx="5" type="title"/>
          </p:nvPr>
        </p:nvSpPr>
        <p:spPr>
          <a:xfrm>
            <a:off x="3854700" y="1344775"/>
            <a:ext cx="717300" cy="1257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25"/>
          <p:cNvSpPr txBox="1"/>
          <p:nvPr>
            <p:ph hasCustomPrompt="1" idx="6" type="title"/>
          </p:nvPr>
        </p:nvSpPr>
        <p:spPr>
          <a:xfrm>
            <a:off x="3854700" y="2893375"/>
            <a:ext cx="717300" cy="1257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2" name="Google Shape;202;p25"/>
          <p:cNvSpPr txBox="1"/>
          <p:nvPr>
            <p:ph hasCustomPrompt="1" idx="7" type="title"/>
          </p:nvPr>
        </p:nvSpPr>
        <p:spPr>
          <a:xfrm>
            <a:off x="4572000" y="1344775"/>
            <a:ext cx="717300" cy="1257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25"/>
          <p:cNvSpPr txBox="1"/>
          <p:nvPr>
            <p:ph hasCustomPrompt="1" idx="8" type="title"/>
          </p:nvPr>
        </p:nvSpPr>
        <p:spPr>
          <a:xfrm>
            <a:off x="4572000" y="2893375"/>
            <a:ext cx="717300" cy="1257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4" name="Google Shape;204;p25"/>
          <p:cNvSpPr txBox="1"/>
          <p:nvPr>
            <p:ph idx="9" type="subTitle"/>
          </p:nvPr>
        </p:nvSpPr>
        <p:spPr>
          <a:xfrm>
            <a:off x="716617" y="1344775"/>
            <a:ext cx="2949300" cy="7722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205" name="Google Shape;205;p25"/>
          <p:cNvSpPr txBox="1"/>
          <p:nvPr>
            <p:ph idx="13" type="subTitle"/>
          </p:nvPr>
        </p:nvSpPr>
        <p:spPr>
          <a:xfrm>
            <a:off x="5478093" y="1344775"/>
            <a:ext cx="2949300" cy="772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206" name="Google Shape;206;p25"/>
          <p:cNvSpPr txBox="1"/>
          <p:nvPr>
            <p:ph idx="14" type="subTitle"/>
          </p:nvPr>
        </p:nvSpPr>
        <p:spPr>
          <a:xfrm>
            <a:off x="716617" y="2893375"/>
            <a:ext cx="2949300" cy="7722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207" name="Google Shape;207;p25"/>
          <p:cNvSpPr txBox="1"/>
          <p:nvPr>
            <p:ph idx="15" type="subTitle"/>
          </p:nvPr>
        </p:nvSpPr>
        <p:spPr>
          <a:xfrm>
            <a:off x="5478096" y="2893375"/>
            <a:ext cx="2949300" cy="772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208" name="Shape 208"/>
        <p:cNvGrpSpPr/>
        <p:nvPr/>
      </p:nvGrpSpPr>
      <p:grpSpPr>
        <a:xfrm>
          <a:off x="0" y="0"/>
          <a:ext cx="0" cy="0"/>
          <a:chOff x="0" y="0"/>
          <a:chExt cx="0" cy="0"/>
        </a:xfrm>
      </p:grpSpPr>
      <p:grpSp>
        <p:nvGrpSpPr>
          <p:cNvPr id="209" name="Google Shape;209;p26"/>
          <p:cNvGrpSpPr/>
          <p:nvPr/>
        </p:nvGrpSpPr>
        <p:grpSpPr>
          <a:xfrm>
            <a:off x="243000" y="259200"/>
            <a:ext cx="8667000" cy="4625100"/>
            <a:chOff x="243000" y="259200"/>
            <a:chExt cx="8667000" cy="4625100"/>
          </a:xfrm>
        </p:grpSpPr>
        <p:pic>
          <p:nvPicPr>
            <p:cNvPr id="210" name="Google Shape;210;p26"/>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211" name="Google Shape;211;p26"/>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26"/>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215" name="Google Shape;215;p26"/>
            <p:cNvGrpSpPr/>
            <p:nvPr/>
          </p:nvGrpSpPr>
          <p:grpSpPr>
            <a:xfrm>
              <a:off x="8282397" y="386281"/>
              <a:ext cx="92861" cy="92868"/>
              <a:chOff x="-63252250" y="1930850"/>
              <a:chExt cx="319000" cy="319025"/>
            </a:xfrm>
          </p:grpSpPr>
          <p:sp>
            <p:nvSpPr>
              <p:cNvPr id="216" name="Google Shape;216;p26"/>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6"/>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6"/>
          <p:cNvSpPr txBox="1"/>
          <p:nvPr>
            <p:ph type="title"/>
          </p:nvPr>
        </p:nvSpPr>
        <p:spPr>
          <a:xfrm>
            <a:off x="713225" y="2091363"/>
            <a:ext cx="3481800" cy="960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2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0" name="Google Shape;220;p26"/>
          <p:cNvSpPr txBox="1"/>
          <p:nvPr>
            <p:ph hasCustomPrompt="1" idx="2" type="title"/>
          </p:nvPr>
        </p:nvSpPr>
        <p:spPr>
          <a:xfrm>
            <a:off x="713225" y="1467663"/>
            <a:ext cx="1203600" cy="6237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1" name="Google Shape;221;p26"/>
          <p:cNvSpPr txBox="1"/>
          <p:nvPr>
            <p:ph idx="1" type="subTitle"/>
          </p:nvPr>
        </p:nvSpPr>
        <p:spPr>
          <a:xfrm>
            <a:off x="713225" y="3052038"/>
            <a:ext cx="3481800" cy="6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6"/>
          <p:cNvSpPr/>
          <p:nvPr>
            <p:ph idx="3" type="pic"/>
          </p:nvPr>
        </p:nvSpPr>
        <p:spPr>
          <a:xfrm>
            <a:off x="4329774" y="1348448"/>
            <a:ext cx="4101000" cy="2446200"/>
          </a:xfrm>
          <a:prstGeom prst="rect">
            <a:avLst/>
          </a:prstGeom>
          <a:noFill/>
          <a:ln cap="flat" cmpd="sng" w="28575">
            <a:solidFill>
              <a:schemeClr val="dk1"/>
            </a:solidFill>
            <a:prstDash val="solid"/>
            <a:round/>
            <a:headEnd len="sm" w="sm" type="none"/>
            <a:tailEnd len="sm" w="sm" type="none"/>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23" name="Shape 223"/>
        <p:cNvGrpSpPr/>
        <p:nvPr/>
      </p:nvGrpSpPr>
      <p:grpSpPr>
        <a:xfrm>
          <a:off x="0" y="0"/>
          <a:ext cx="0" cy="0"/>
          <a:chOff x="0" y="0"/>
          <a:chExt cx="0" cy="0"/>
        </a:xfrm>
      </p:grpSpPr>
      <p:grpSp>
        <p:nvGrpSpPr>
          <p:cNvPr id="224" name="Google Shape;224;p27"/>
          <p:cNvGrpSpPr/>
          <p:nvPr/>
        </p:nvGrpSpPr>
        <p:grpSpPr>
          <a:xfrm>
            <a:off x="243000" y="259200"/>
            <a:ext cx="8667000" cy="4625100"/>
            <a:chOff x="243000" y="259200"/>
            <a:chExt cx="8667000" cy="4625100"/>
          </a:xfrm>
        </p:grpSpPr>
        <p:pic>
          <p:nvPicPr>
            <p:cNvPr id="225" name="Google Shape;225;p27"/>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226" name="Google Shape;226;p27"/>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27"/>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230" name="Google Shape;230;p27"/>
            <p:cNvGrpSpPr/>
            <p:nvPr/>
          </p:nvGrpSpPr>
          <p:grpSpPr>
            <a:xfrm>
              <a:off x="8282397" y="386281"/>
              <a:ext cx="92861" cy="92868"/>
              <a:chOff x="-63252250" y="1930850"/>
              <a:chExt cx="319000" cy="319025"/>
            </a:xfrm>
          </p:grpSpPr>
          <p:sp>
            <p:nvSpPr>
              <p:cNvPr id="231" name="Google Shape;231;p27"/>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7"/>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27"/>
          <p:cNvSpPr txBox="1"/>
          <p:nvPr>
            <p:ph type="title"/>
          </p:nvPr>
        </p:nvSpPr>
        <p:spPr>
          <a:xfrm>
            <a:off x="4572000" y="3697350"/>
            <a:ext cx="3858900" cy="5319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5" name="Google Shape;235;p27"/>
          <p:cNvSpPr txBox="1"/>
          <p:nvPr>
            <p:ph idx="1" type="subTitle"/>
          </p:nvPr>
        </p:nvSpPr>
        <p:spPr>
          <a:xfrm>
            <a:off x="4572000" y="1150200"/>
            <a:ext cx="3858900" cy="220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36" name="Google Shape;236;p27"/>
          <p:cNvSpPr/>
          <p:nvPr>
            <p:ph idx="2" type="pic"/>
          </p:nvPr>
        </p:nvSpPr>
        <p:spPr>
          <a:xfrm>
            <a:off x="1004825" y="1108650"/>
            <a:ext cx="2864700" cy="3315000"/>
          </a:xfrm>
          <a:prstGeom prst="rect">
            <a:avLst/>
          </a:prstGeom>
          <a:noFill/>
          <a:ln cap="flat" cmpd="sng" w="28575">
            <a:solidFill>
              <a:srgbClr val="000000"/>
            </a:solidFill>
            <a:prstDash val="solid"/>
            <a:round/>
            <a:headEnd len="sm" w="sm" type="none"/>
            <a:tailEnd len="sm" w="sm" type="none"/>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37" name="Shape 237"/>
        <p:cNvGrpSpPr/>
        <p:nvPr/>
      </p:nvGrpSpPr>
      <p:grpSpPr>
        <a:xfrm>
          <a:off x="0" y="0"/>
          <a:ext cx="0" cy="0"/>
          <a:chOff x="0" y="0"/>
          <a:chExt cx="0" cy="0"/>
        </a:xfrm>
      </p:grpSpPr>
      <p:grpSp>
        <p:nvGrpSpPr>
          <p:cNvPr id="238" name="Google Shape;238;p28"/>
          <p:cNvGrpSpPr/>
          <p:nvPr/>
        </p:nvGrpSpPr>
        <p:grpSpPr>
          <a:xfrm>
            <a:off x="243000" y="259200"/>
            <a:ext cx="8667000" cy="4625100"/>
            <a:chOff x="243000" y="259200"/>
            <a:chExt cx="8667000" cy="4625100"/>
          </a:xfrm>
        </p:grpSpPr>
        <p:pic>
          <p:nvPicPr>
            <p:cNvPr id="239" name="Google Shape;239;p28"/>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240" name="Google Shape;240;p28"/>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28"/>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244" name="Google Shape;244;p28"/>
            <p:cNvGrpSpPr/>
            <p:nvPr/>
          </p:nvGrpSpPr>
          <p:grpSpPr>
            <a:xfrm>
              <a:off x="8282397" y="386281"/>
              <a:ext cx="92861" cy="92868"/>
              <a:chOff x="-63252250" y="1930850"/>
              <a:chExt cx="319000" cy="319025"/>
            </a:xfrm>
          </p:grpSpPr>
          <p:sp>
            <p:nvSpPr>
              <p:cNvPr id="245" name="Google Shape;245;p28"/>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8"/>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28"/>
          <p:cNvSpPr txBox="1"/>
          <p:nvPr>
            <p:ph type="title"/>
          </p:nvPr>
        </p:nvSpPr>
        <p:spPr>
          <a:xfrm>
            <a:off x="720000" y="1278300"/>
            <a:ext cx="3297600" cy="16320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9" name="Google Shape;249;p28"/>
          <p:cNvSpPr txBox="1"/>
          <p:nvPr>
            <p:ph idx="1" type="subTitle"/>
          </p:nvPr>
        </p:nvSpPr>
        <p:spPr>
          <a:xfrm>
            <a:off x="720000" y="3072275"/>
            <a:ext cx="3297600" cy="11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28"/>
          <p:cNvSpPr/>
          <p:nvPr>
            <p:ph idx="2" type="pic"/>
          </p:nvPr>
        </p:nvSpPr>
        <p:spPr>
          <a:xfrm>
            <a:off x="4572000" y="1003825"/>
            <a:ext cx="3853800" cy="3459300"/>
          </a:xfrm>
          <a:prstGeom prst="rect">
            <a:avLst/>
          </a:prstGeom>
          <a:noFill/>
          <a:ln cap="flat" cmpd="sng" w="28575">
            <a:solidFill>
              <a:srgbClr val="000000"/>
            </a:solidFill>
            <a:prstDash val="solid"/>
            <a:round/>
            <a:headEnd len="sm" w="sm" type="none"/>
            <a:tailEnd len="sm" w="sm" type="none"/>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51" name="Shape 251"/>
        <p:cNvGrpSpPr/>
        <p:nvPr/>
      </p:nvGrpSpPr>
      <p:grpSpPr>
        <a:xfrm>
          <a:off x="0" y="0"/>
          <a:ext cx="0" cy="0"/>
          <a:chOff x="0" y="0"/>
          <a:chExt cx="0" cy="0"/>
        </a:xfrm>
      </p:grpSpPr>
      <p:grpSp>
        <p:nvGrpSpPr>
          <p:cNvPr id="252" name="Google Shape;252;p29"/>
          <p:cNvGrpSpPr/>
          <p:nvPr/>
        </p:nvGrpSpPr>
        <p:grpSpPr>
          <a:xfrm>
            <a:off x="243000" y="259200"/>
            <a:ext cx="8667000" cy="4625100"/>
            <a:chOff x="243000" y="259200"/>
            <a:chExt cx="8667000" cy="4625100"/>
          </a:xfrm>
        </p:grpSpPr>
        <p:pic>
          <p:nvPicPr>
            <p:cNvPr id="253" name="Google Shape;253;p29"/>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254" name="Google Shape;254;p29"/>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29"/>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258" name="Google Shape;258;p29"/>
            <p:cNvGrpSpPr/>
            <p:nvPr/>
          </p:nvGrpSpPr>
          <p:grpSpPr>
            <a:xfrm>
              <a:off x="8282397" y="386281"/>
              <a:ext cx="92861" cy="92868"/>
              <a:chOff x="-63252250" y="1930850"/>
              <a:chExt cx="319000" cy="319025"/>
            </a:xfrm>
          </p:grpSpPr>
          <p:sp>
            <p:nvSpPr>
              <p:cNvPr id="259" name="Google Shape;259;p29"/>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9"/>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9"/>
          <p:cNvSpPr txBox="1"/>
          <p:nvPr>
            <p:ph type="title"/>
          </p:nvPr>
        </p:nvSpPr>
        <p:spPr>
          <a:xfrm>
            <a:off x="720000" y="1312200"/>
            <a:ext cx="3233100" cy="10059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63" name="Google Shape;263;p29"/>
          <p:cNvSpPr txBox="1"/>
          <p:nvPr>
            <p:ph idx="1" type="subTitle"/>
          </p:nvPr>
        </p:nvSpPr>
        <p:spPr>
          <a:xfrm>
            <a:off x="720000" y="2317950"/>
            <a:ext cx="3233100" cy="106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64" name="Shape 264"/>
        <p:cNvGrpSpPr/>
        <p:nvPr/>
      </p:nvGrpSpPr>
      <p:grpSpPr>
        <a:xfrm>
          <a:off x="0" y="0"/>
          <a:ext cx="0" cy="0"/>
          <a:chOff x="0" y="0"/>
          <a:chExt cx="0" cy="0"/>
        </a:xfrm>
      </p:grpSpPr>
      <p:grpSp>
        <p:nvGrpSpPr>
          <p:cNvPr id="265" name="Google Shape;265;p30"/>
          <p:cNvGrpSpPr/>
          <p:nvPr/>
        </p:nvGrpSpPr>
        <p:grpSpPr>
          <a:xfrm>
            <a:off x="243000" y="259200"/>
            <a:ext cx="8667000" cy="4625100"/>
            <a:chOff x="243000" y="259200"/>
            <a:chExt cx="8667000" cy="4625100"/>
          </a:xfrm>
        </p:grpSpPr>
        <p:pic>
          <p:nvPicPr>
            <p:cNvPr id="266" name="Google Shape;266;p30"/>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267" name="Google Shape;267;p30"/>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30"/>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271" name="Google Shape;271;p30"/>
            <p:cNvGrpSpPr/>
            <p:nvPr/>
          </p:nvGrpSpPr>
          <p:grpSpPr>
            <a:xfrm>
              <a:off x="8282397" y="386281"/>
              <a:ext cx="92861" cy="92868"/>
              <a:chOff x="-63252250" y="1930850"/>
              <a:chExt cx="319000" cy="319025"/>
            </a:xfrm>
          </p:grpSpPr>
          <p:sp>
            <p:nvSpPr>
              <p:cNvPr id="272" name="Google Shape;272;p30"/>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30"/>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30"/>
          <p:cNvSpPr txBox="1"/>
          <p:nvPr>
            <p:ph type="title"/>
          </p:nvPr>
        </p:nvSpPr>
        <p:spPr>
          <a:xfrm>
            <a:off x="5265000" y="1379125"/>
            <a:ext cx="2919300" cy="115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76" name="Google Shape;276;p30"/>
          <p:cNvSpPr txBox="1"/>
          <p:nvPr>
            <p:ph idx="1" type="subTitle"/>
          </p:nvPr>
        </p:nvSpPr>
        <p:spPr>
          <a:xfrm>
            <a:off x="5265138" y="2530675"/>
            <a:ext cx="29193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277" name="Shape 277"/>
        <p:cNvGrpSpPr/>
        <p:nvPr/>
      </p:nvGrpSpPr>
      <p:grpSpPr>
        <a:xfrm>
          <a:off x="0" y="0"/>
          <a:ext cx="0" cy="0"/>
          <a:chOff x="0" y="0"/>
          <a:chExt cx="0" cy="0"/>
        </a:xfrm>
      </p:grpSpPr>
      <p:grpSp>
        <p:nvGrpSpPr>
          <p:cNvPr id="278" name="Google Shape;278;p31"/>
          <p:cNvGrpSpPr/>
          <p:nvPr/>
        </p:nvGrpSpPr>
        <p:grpSpPr>
          <a:xfrm>
            <a:off x="243000" y="259200"/>
            <a:ext cx="8667000" cy="4625100"/>
            <a:chOff x="243000" y="259200"/>
            <a:chExt cx="8667000" cy="4625100"/>
          </a:xfrm>
        </p:grpSpPr>
        <p:pic>
          <p:nvPicPr>
            <p:cNvPr id="279" name="Google Shape;279;p31"/>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280" name="Google Shape;280;p31"/>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 name="Google Shape;283;p31"/>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284" name="Google Shape;284;p31"/>
            <p:cNvGrpSpPr/>
            <p:nvPr/>
          </p:nvGrpSpPr>
          <p:grpSpPr>
            <a:xfrm>
              <a:off x="8282397" y="386281"/>
              <a:ext cx="92861" cy="92868"/>
              <a:chOff x="-63252250" y="1930850"/>
              <a:chExt cx="319000" cy="319025"/>
            </a:xfrm>
          </p:grpSpPr>
          <p:sp>
            <p:nvSpPr>
              <p:cNvPr id="285" name="Google Shape;285;p31"/>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31"/>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1"/>
          <p:cNvSpPr txBox="1"/>
          <p:nvPr>
            <p:ph idx="1" type="body"/>
          </p:nvPr>
        </p:nvSpPr>
        <p:spPr>
          <a:xfrm>
            <a:off x="720000" y="1055825"/>
            <a:ext cx="6938100" cy="3552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Montserrat Light"/>
              <a:buChar char="●"/>
              <a:defRPr/>
            </a:lvl1pPr>
            <a:lvl2pPr indent="-317500" lvl="1" marL="914400" rtl="0">
              <a:lnSpc>
                <a:spcPct val="100000"/>
              </a:lnSpc>
              <a:spcBef>
                <a:spcPts val="0"/>
              </a:spcBef>
              <a:spcAft>
                <a:spcPts val="0"/>
              </a:spcAft>
              <a:buSzPts val="1400"/>
              <a:buFont typeface="Montserrat Light"/>
              <a:buChar char="○"/>
              <a:defRPr/>
            </a:lvl2pPr>
            <a:lvl3pPr indent="-317500" lvl="2" marL="1371600" rtl="0">
              <a:lnSpc>
                <a:spcPct val="100000"/>
              </a:lnSpc>
              <a:spcBef>
                <a:spcPts val="0"/>
              </a:spcBef>
              <a:spcAft>
                <a:spcPts val="0"/>
              </a:spcAft>
              <a:buSzPts val="1400"/>
              <a:buFont typeface="Montserrat Light"/>
              <a:buChar char="■"/>
              <a:defRPr/>
            </a:lvl3pPr>
            <a:lvl4pPr indent="-317500" lvl="3" marL="1828800" rtl="0">
              <a:lnSpc>
                <a:spcPct val="100000"/>
              </a:lnSpc>
              <a:spcBef>
                <a:spcPts val="0"/>
              </a:spcBef>
              <a:spcAft>
                <a:spcPts val="0"/>
              </a:spcAft>
              <a:buSzPts val="1400"/>
              <a:buFont typeface="Montserrat Light"/>
              <a:buChar char="●"/>
              <a:defRPr/>
            </a:lvl4pPr>
            <a:lvl5pPr indent="-317500" lvl="4" marL="2286000" rtl="0">
              <a:lnSpc>
                <a:spcPct val="100000"/>
              </a:lnSpc>
              <a:spcBef>
                <a:spcPts val="0"/>
              </a:spcBef>
              <a:spcAft>
                <a:spcPts val="0"/>
              </a:spcAft>
              <a:buSzPts val="1400"/>
              <a:buFont typeface="Montserrat Light"/>
              <a:buChar char="○"/>
              <a:defRPr/>
            </a:lvl5pPr>
            <a:lvl6pPr indent="-317500" lvl="5" marL="2743200" rtl="0">
              <a:lnSpc>
                <a:spcPct val="100000"/>
              </a:lnSpc>
              <a:spcBef>
                <a:spcPts val="0"/>
              </a:spcBef>
              <a:spcAft>
                <a:spcPts val="0"/>
              </a:spcAft>
              <a:buSzPts val="1400"/>
              <a:buFont typeface="Montserrat Light"/>
              <a:buChar char="■"/>
              <a:defRPr/>
            </a:lvl6pPr>
            <a:lvl7pPr indent="-317500" lvl="6" marL="3200400" rtl="0">
              <a:lnSpc>
                <a:spcPct val="100000"/>
              </a:lnSpc>
              <a:spcBef>
                <a:spcPts val="0"/>
              </a:spcBef>
              <a:spcAft>
                <a:spcPts val="0"/>
              </a:spcAft>
              <a:buSzPts val="1400"/>
              <a:buFont typeface="Montserrat Light"/>
              <a:buChar char="●"/>
              <a:defRPr/>
            </a:lvl7pPr>
            <a:lvl8pPr indent="-317500" lvl="7" marL="3657600" rtl="0">
              <a:lnSpc>
                <a:spcPct val="100000"/>
              </a:lnSpc>
              <a:spcBef>
                <a:spcPts val="0"/>
              </a:spcBef>
              <a:spcAft>
                <a:spcPts val="0"/>
              </a:spcAft>
              <a:buSzPts val="1400"/>
              <a:buFont typeface="Montserrat Light"/>
              <a:buChar char="○"/>
              <a:defRPr/>
            </a:lvl8pPr>
            <a:lvl9pPr indent="-317500" lvl="8" marL="4114800" rtl="0">
              <a:lnSpc>
                <a:spcPct val="100000"/>
              </a:lnSpc>
              <a:spcBef>
                <a:spcPts val="0"/>
              </a:spcBef>
              <a:spcAft>
                <a:spcPts val="0"/>
              </a:spcAft>
              <a:buSzPts val="1400"/>
              <a:buFont typeface="Montserrat Light"/>
              <a:buChar char="■"/>
              <a:defRPr/>
            </a:lvl9pPr>
          </a:lstStyle>
          <a:p/>
        </p:txBody>
      </p:sp>
      <p:sp>
        <p:nvSpPr>
          <p:cNvPr id="289" name="Google Shape;289;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2">
    <p:spTree>
      <p:nvGrpSpPr>
        <p:cNvPr id="290" name="Shape 290"/>
        <p:cNvGrpSpPr/>
        <p:nvPr/>
      </p:nvGrpSpPr>
      <p:grpSpPr>
        <a:xfrm>
          <a:off x="0" y="0"/>
          <a:ext cx="0" cy="0"/>
          <a:chOff x="0" y="0"/>
          <a:chExt cx="0" cy="0"/>
        </a:xfrm>
      </p:grpSpPr>
      <p:grpSp>
        <p:nvGrpSpPr>
          <p:cNvPr id="291" name="Google Shape;291;p32"/>
          <p:cNvGrpSpPr/>
          <p:nvPr/>
        </p:nvGrpSpPr>
        <p:grpSpPr>
          <a:xfrm>
            <a:off x="243000" y="259200"/>
            <a:ext cx="8667000" cy="4625100"/>
            <a:chOff x="243000" y="259200"/>
            <a:chExt cx="8667000" cy="4625100"/>
          </a:xfrm>
        </p:grpSpPr>
        <p:pic>
          <p:nvPicPr>
            <p:cNvPr id="292" name="Google Shape;292;p32"/>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293" name="Google Shape;293;p32"/>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32"/>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297" name="Google Shape;297;p32"/>
            <p:cNvGrpSpPr/>
            <p:nvPr/>
          </p:nvGrpSpPr>
          <p:grpSpPr>
            <a:xfrm>
              <a:off x="8282397" y="386281"/>
              <a:ext cx="92861" cy="92868"/>
              <a:chOff x="-63252250" y="1930850"/>
              <a:chExt cx="319000" cy="319025"/>
            </a:xfrm>
          </p:grpSpPr>
          <p:sp>
            <p:nvSpPr>
              <p:cNvPr id="298" name="Google Shape;298;p32"/>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32"/>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2"/>
          <p:cNvSpPr txBox="1"/>
          <p:nvPr>
            <p:ph type="title"/>
          </p:nvPr>
        </p:nvSpPr>
        <p:spPr>
          <a:xfrm>
            <a:off x="2476500" y="1460888"/>
            <a:ext cx="4191000" cy="5727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02" name="Google Shape;302;p32"/>
          <p:cNvSpPr txBox="1"/>
          <p:nvPr>
            <p:ph idx="1" type="subTitle"/>
          </p:nvPr>
        </p:nvSpPr>
        <p:spPr>
          <a:xfrm>
            <a:off x="2476500" y="2033588"/>
            <a:ext cx="4191000" cy="14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32"/>
          <p:cNvSpPr/>
          <p:nvPr>
            <p:ph idx="2" type="pic"/>
          </p:nvPr>
        </p:nvSpPr>
        <p:spPr>
          <a:xfrm>
            <a:off x="7058025" y="1114425"/>
            <a:ext cx="1372800" cy="2780700"/>
          </a:xfrm>
          <a:prstGeom prst="rect">
            <a:avLst/>
          </a:prstGeom>
          <a:noFill/>
          <a:ln cap="flat" cmpd="sng" w="28575">
            <a:solidFill>
              <a:srgbClr val="000000"/>
            </a:solidFill>
            <a:prstDash val="solid"/>
            <a:round/>
            <a:headEnd len="sm" w="sm" type="none"/>
            <a:tailEnd len="sm" w="sm" type="none"/>
          </a:ln>
        </p:spPr>
      </p:sp>
      <p:sp>
        <p:nvSpPr>
          <p:cNvPr id="304" name="Google Shape;304;p32"/>
          <p:cNvSpPr/>
          <p:nvPr>
            <p:ph idx="3" type="pic"/>
          </p:nvPr>
        </p:nvSpPr>
        <p:spPr>
          <a:xfrm>
            <a:off x="713175" y="1114425"/>
            <a:ext cx="1372800" cy="2780700"/>
          </a:xfrm>
          <a:prstGeom prst="rect">
            <a:avLst/>
          </a:prstGeom>
          <a:noFill/>
          <a:ln cap="flat" cmpd="sng" w="28575">
            <a:solidFill>
              <a:srgbClr val="000000"/>
            </a:solidFill>
            <a:prstDash val="solid"/>
            <a:round/>
            <a:headEnd len="sm" w="sm" type="none"/>
            <a:tailEnd len="sm" w="sm"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_1_1_1">
    <p:spTree>
      <p:nvGrpSpPr>
        <p:cNvPr id="305" name="Shape 305"/>
        <p:cNvGrpSpPr/>
        <p:nvPr/>
      </p:nvGrpSpPr>
      <p:grpSpPr>
        <a:xfrm>
          <a:off x="0" y="0"/>
          <a:ext cx="0" cy="0"/>
          <a:chOff x="0" y="0"/>
          <a:chExt cx="0" cy="0"/>
        </a:xfrm>
      </p:grpSpPr>
      <p:grpSp>
        <p:nvGrpSpPr>
          <p:cNvPr id="306" name="Google Shape;306;p33"/>
          <p:cNvGrpSpPr/>
          <p:nvPr/>
        </p:nvGrpSpPr>
        <p:grpSpPr>
          <a:xfrm>
            <a:off x="243000" y="259200"/>
            <a:ext cx="8667000" cy="4625100"/>
            <a:chOff x="243000" y="259200"/>
            <a:chExt cx="8667000" cy="4625100"/>
          </a:xfrm>
        </p:grpSpPr>
        <p:pic>
          <p:nvPicPr>
            <p:cNvPr id="307" name="Google Shape;307;p33"/>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308" name="Google Shape;308;p33"/>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 name="Google Shape;311;p33"/>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312" name="Google Shape;312;p33"/>
            <p:cNvGrpSpPr/>
            <p:nvPr/>
          </p:nvGrpSpPr>
          <p:grpSpPr>
            <a:xfrm>
              <a:off x="8282397" y="386281"/>
              <a:ext cx="92861" cy="92868"/>
              <a:chOff x="-63252250" y="1930850"/>
              <a:chExt cx="319000" cy="319025"/>
            </a:xfrm>
          </p:grpSpPr>
          <p:sp>
            <p:nvSpPr>
              <p:cNvPr id="313" name="Google Shape;313;p33"/>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33"/>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_1_1_1_1">
    <p:spTree>
      <p:nvGrpSpPr>
        <p:cNvPr id="317" name="Shape 317"/>
        <p:cNvGrpSpPr/>
        <p:nvPr/>
      </p:nvGrpSpPr>
      <p:grpSpPr>
        <a:xfrm>
          <a:off x="0" y="0"/>
          <a:ext cx="0" cy="0"/>
          <a:chOff x="0" y="0"/>
          <a:chExt cx="0" cy="0"/>
        </a:xfrm>
      </p:grpSpPr>
      <p:grpSp>
        <p:nvGrpSpPr>
          <p:cNvPr id="318" name="Google Shape;318;p34"/>
          <p:cNvGrpSpPr/>
          <p:nvPr/>
        </p:nvGrpSpPr>
        <p:grpSpPr>
          <a:xfrm>
            <a:off x="243000" y="259200"/>
            <a:ext cx="8667000" cy="4625100"/>
            <a:chOff x="243000" y="259200"/>
            <a:chExt cx="8667000" cy="4625100"/>
          </a:xfrm>
        </p:grpSpPr>
        <p:pic>
          <p:nvPicPr>
            <p:cNvPr id="319" name="Google Shape;319;p34"/>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320" name="Google Shape;320;p34"/>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 name="Google Shape;323;p34"/>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324" name="Google Shape;324;p34"/>
            <p:cNvGrpSpPr/>
            <p:nvPr/>
          </p:nvGrpSpPr>
          <p:grpSpPr>
            <a:xfrm>
              <a:off x="8282397" y="386281"/>
              <a:ext cx="92861" cy="92868"/>
              <a:chOff x="-63252250" y="1930850"/>
              <a:chExt cx="319000" cy="319025"/>
            </a:xfrm>
          </p:grpSpPr>
          <p:sp>
            <p:nvSpPr>
              <p:cNvPr id="325" name="Google Shape;325;p34"/>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34"/>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29" name="Shape 329"/>
        <p:cNvGrpSpPr/>
        <p:nvPr/>
      </p:nvGrpSpPr>
      <p:grpSpPr>
        <a:xfrm>
          <a:off x="0" y="0"/>
          <a:ext cx="0" cy="0"/>
          <a:chOff x="0" y="0"/>
          <a:chExt cx="0" cy="0"/>
        </a:xfrm>
      </p:grpSpPr>
      <p:grpSp>
        <p:nvGrpSpPr>
          <p:cNvPr id="330" name="Google Shape;330;p35"/>
          <p:cNvGrpSpPr/>
          <p:nvPr/>
        </p:nvGrpSpPr>
        <p:grpSpPr>
          <a:xfrm>
            <a:off x="243000" y="259200"/>
            <a:ext cx="8667000" cy="4625100"/>
            <a:chOff x="243000" y="259200"/>
            <a:chExt cx="8667000" cy="4625100"/>
          </a:xfrm>
        </p:grpSpPr>
        <p:pic>
          <p:nvPicPr>
            <p:cNvPr id="331" name="Google Shape;331;p35"/>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332" name="Google Shape;332;p35"/>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35"/>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336" name="Google Shape;336;p35"/>
            <p:cNvGrpSpPr/>
            <p:nvPr/>
          </p:nvGrpSpPr>
          <p:grpSpPr>
            <a:xfrm>
              <a:off x="8282397" y="386281"/>
              <a:ext cx="92861" cy="92868"/>
              <a:chOff x="-63252250" y="1930850"/>
              <a:chExt cx="319000" cy="319025"/>
            </a:xfrm>
          </p:grpSpPr>
          <p:sp>
            <p:nvSpPr>
              <p:cNvPr id="337" name="Google Shape;337;p35"/>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5"/>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35"/>
          <p:cNvSpPr txBox="1"/>
          <p:nvPr>
            <p:ph idx="1" type="subTitle"/>
          </p:nvPr>
        </p:nvSpPr>
        <p:spPr>
          <a:xfrm>
            <a:off x="4836088" y="3597873"/>
            <a:ext cx="3207600" cy="1010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35"/>
          <p:cNvSpPr txBox="1"/>
          <p:nvPr>
            <p:ph idx="2" type="subTitle"/>
          </p:nvPr>
        </p:nvSpPr>
        <p:spPr>
          <a:xfrm>
            <a:off x="1100313" y="2542674"/>
            <a:ext cx="3207600" cy="1010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35"/>
          <p:cNvSpPr txBox="1"/>
          <p:nvPr>
            <p:ph idx="3" type="subTitle"/>
          </p:nvPr>
        </p:nvSpPr>
        <p:spPr>
          <a:xfrm>
            <a:off x="4836088" y="2942050"/>
            <a:ext cx="3207600" cy="72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344" name="Google Shape;344;p35"/>
          <p:cNvSpPr txBox="1"/>
          <p:nvPr>
            <p:ph idx="4" type="subTitle"/>
          </p:nvPr>
        </p:nvSpPr>
        <p:spPr>
          <a:xfrm>
            <a:off x="1100313" y="1886850"/>
            <a:ext cx="3207600" cy="72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gradFill>
          <a:gsLst>
            <a:gs pos="0">
              <a:srgbClr val="DFF7FF"/>
            </a:gs>
            <a:gs pos="100000">
              <a:schemeClr val="lt1"/>
            </a:gs>
          </a:gsLst>
          <a:lin ang="5400700" scaled="0"/>
        </a:gradFill>
      </p:bgPr>
    </p:bg>
    <p:spTree>
      <p:nvGrpSpPr>
        <p:cNvPr id="345" name="Shape 345"/>
        <p:cNvGrpSpPr/>
        <p:nvPr/>
      </p:nvGrpSpPr>
      <p:grpSpPr>
        <a:xfrm>
          <a:off x="0" y="0"/>
          <a:ext cx="0" cy="0"/>
          <a:chOff x="0" y="0"/>
          <a:chExt cx="0" cy="0"/>
        </a:xfrm>
      </p:grpSpPr>
      <p:grpSp>
        <p:nvGrpSpPr>
          <p:cNvPr id="346" name="Google Shape;346;p36"/>
          <p:cNvGrpSpPr/>
          <p:nvPr/>
        </p:nvGrpSpPr>
        <p:grpSpPr>
          <a:xfrm>
            <a:off x="243000" y="259200"/>
            <a:ext cx="8667000" cy="4625100"/>
            <a:chOff x="243000" y="259200"/>
            <a:chExt cx="8667000" cy="4625100"/>
          </a:xfrm>
        </p:grpSpPr>
        <p:pic>
          <p:nvPicPr>
            <p:cNvPr id="347" name="Google Shape;347;p36"/>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348" name="Google Shape;348;p36"/>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36"/>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352" name="Google Shape;352;p36"/>
            <p:cNvGrpSpPr/>
            <p:nvPr/>
          </p:nvGrpSpPr>
          <p:grpSpPr>
            <a:xfrm>
              <a:off x="8282397" y="386281"/>
              <a:ext cx="92861" cy="92868"/>
              <a:chOff x="-63252250" y="1930850"/>
              <a:chExt cx="319000" cy="319025"/>
            </a:xfrm>
          </p:grpSpPr>
          <p:sp>
            <p:nvSpPr>
              <p:cNvPr id="353" name="Google Shape;353;p36"/>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6"/>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57" name="Google Shape;357;p36"/>
          <p:cNvSpPr txBox="1"/>
          <p:nvPr>
            <p:ph idx="1" type="subTitle"/>
          </p:nvPr>
        </p:nvSpPr>
        <p:spPr>
          <a:xfrm>
            <a:off x="4803463" y="1889600"/>
            <a:ext cx="3389100" cy="244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36"/>
          <p:cNvSpPr txBox="1"/>
          <p:nvPr>
            <p:ph idx="2" type="subTitle"/>
          </p:nvPr>
        </p:nvSpPr>
        <p:spPr>
          <a:xfrm>
            <a:off x="951438" y="1889600"/>
            <a:ext cx="3389100" cy="244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59" name="Shape 359"/>
        <p:cNvGrpSpPr/>
        <p:nvPr/>
      </p:nvGrpSpPr>
      <p:grpSpPr>
        <a:xfrm>
          <a:off x="0" y="0"/>
          <a:ext cx="0" cy="0"/>
          <a:chOff x="0" y="0"/>
          <a:chExt cx="0" cy="0"/>
        </a:xfrm>
      </p:grpSpPr>
      <p:grpSp>
        <p:nvGrpSpPr>
          <p:cNvPr id="360" name="Google Shape;360;p37"/>
          <p:cNvGrpSpPr/>
          <p:nvPr/>
        </p:nvGrpSpPr>
        <p:grpSpPr>
          <a:xfrm>
            <a:off x="243000" y="259200"/>
            <a:ext cx="8667000" cy="4625100"/>
            <a:chOff x="243000" y="259200"/>
            <a:chExt cx="8667000" cy="4625100"/>
          </a:xfrm>
        </p:grpSpPr>
        <p:pic>
          <p:nvPicPr>
            <p:cNvPr id="361" name="Google Shape;361;p37"/>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362" name="Google Shape;362;p37"/>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p37"/>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366" name="Google Shape;366;p37"/>
            <p:cNvGrpSpPr/>
            <p:nvPr/>
          </p:nvGrpSpPr>
          <p:grpSpPr>
            <a:xfrm>
              <a:off x="8282397" y="386281"/>
              <a:ext cx="92861" cy="92868"/>
              <a:chOff x="-63252250" y="1930850"/>
              <a:chExt cx="319000" cy="319025"/>
            </a:xfrm>
          </p:grpSpPr>
          <p:sp>
            <p:nvSpPr>
              <p:cNvPr id="367" name="Google Shape;367;p37"/>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7"/>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1" name="Google Shape;371;p37"/>
          <p:cNvSpPr txBox="1"/>
          <p:nvPr>
            <p:ph idx="1" type="subTitle"/>
          </p:nvPr>
        </p:nvSpPr>
        <p:spPr>
          <a:xfrm>
            <a:off x="1678888" y="1873513"/>
            <a:ext cx="6748500" cy="391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2" name="Google Shape;372;p37"/>
          <p:cNvSpPr txBox="1"/>
          <p:nvPr>
            <p:ph idx="2" type="subTitle"/>
          </p:nvPr>
        </p:nvSpPr>
        <p:spPr>
          <a:xfrm>
            <a:off x="1678888" y="2833694"/>
            <a:ext cx="6748500" cy="391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3" name="Google Shape;373;p37"/>
          <p:cNvSpPr txBox="1"/>
          <p:nvPr>
            <p:ph idx="3" type="subTitle"/>
          </p:nvPr>
        </p:nvSpPr>
        <p:spPr>
          <a:xfrm>
            <a:off x="1678888" y="3793875"/>
            <a:ext cx="6748500" cy="391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37"/>
          <p:cNvSpPr txBox="1"/>
          <p:nvPr>
            <p:ph idx="4" type="subTitle"/>
          </p:nvPr>
        </p:nvSpPr>
        <p:spPr>
          <a:xfrm>
            <a:off x="1678886" y="1418938"/>
            <a:ext cx="6748500" cy="527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5" name="Google Shape;375;p37"/>
          <p:cNvSpPr txBox="1"/>
          <p:nvPr>
            <p:ph idx="5" type="subTitle"/>
          </p:nvPr>
        </p:nvSpPr>
        <p:spPr>
          <a:xfrm>
            <a:off x="1678897" y="2379119"/>
            <a:ext cx="6748500" cy="527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6" name="Google Shape;376;p37"/>
          <p:cNvSpPr txBox="1"/>
          <p:nvPr>
            <p:ph idx="6" type="subTitle"/>
          </p:nvPr>
        </p:nvSpPr>
        <p:spPr>
          <a:xfrm>
            <a:off x="1678889" y="3339300"/>
            <a:ext cx="6748500" cy="527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77" name="Shape 377"/>
        <p:cNvGrpSpPr/>
        <p:nvPr/>
      </p:nvGrpSpPr>
      <p:grpSpPr>
        <a:xfrm>
          <a:off x="0" y="0"/>
          <a:ext cx="0" cy="0"/>
          <a:chOff x="0" y="0"/>
          <a:chExt cx="0" cy="0"/>
        </a:xfrm>
      </p:grpSpPr>
      <p:grpSp>
        <p:nvGrpSpPr>
          <p:cNvPr id="378" name="Google Shape;378;p38"/>
          <p:cNvGrpSpPr/>
          <p:nvPr/>
        </p:nvGrpSpPr>
        <p:grpSpPr>
          <a:xfrm>
            <a:off x="243000" y="259200"/>
            <a:ext cx="8667000" cy="4625100"/>
            <a:chOff x="243000" y="259200"/>
            <a:chExt cx="8667000" cy="4625100"/>
          </a:xfrm>
        </p:grpSpPr>
        <p:pic>
          <p:nvPicPr>
            <p:cNvPr id="379" name="Google Shape;379;p38"/>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380" name="Google Shape;380;p38"/>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 name="Google Shape;383;p38"/>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384" name="Google Shape;384;p38"/>
            <p:cNvGrpSpPr/>
            <p:nvPr/>
          </p:nvGrpSpPr>
          <p:grpSpPr>
            <a:xfrm>
              <a:off x="8282397" y="386281"/>
              <a:ext cx="92861" cy="92868"/>
              <a:chOff x="-63252250" y="1930850"/>
              <a:chExt cx="319000" cy="319025"/>
            </a:xfrm>
          </p:grpSpPr>
          <p:sp>
            <p:nvSpPr>
              <p:cNvPr id="385" name="Google Shape;385;p38"/>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8"/>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38"/>
          <p:cNvSpPr txBox="1"/>
          <p:nvPr>
            <p:ph type="title"/>
          </p:nvPr>
        </p:nvSpPr>
        <p:spPr>
          <a:xfrm>
            <a:off x="720000" y="445025"/>
            <a:ext cx="7704000" cy="88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9" name="Google Shape;389;p38"/>
          <p:cNvSpPr txBox="1"/>
          <p:nvPr>
            <p:ph idx="1" type="subTitle"/>
          </p:nvPr>
        </p:nvSpPr>
        <p:spPr>
          <a:xfrm>
            <a:off x="713222" y="2372163"/>
            <a:ext cx="3324900" cy="6654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0" name="Google Shape;390;p38"/>
          <p:cNvSpPr txBox="1"/>
          <p:nvPr>
            <p:ph idx="2" type="subTitle"/>
          </p:nvPr>
        </p:nvSpPr>
        <p:spPr>
          <a:xfrm>
            <a:off x="5105877" y="2372163"/>
            <a:ext cx="3324900" cy="665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8"/>
          <p:cNvSpPr txBox="1"/>
          <p:nvPr>
            <p:ph idx="3" type="subTitle"/>
          </p:nvPr>
        </p:nvSpPr>
        <p:spPr>
          <a:xfrm>
            <a:off x="713222" y="3943175"/>
            <a:ext cx="3324900" cy="6654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2" name="Google Shape;392;p38"/>
          <p:cNvSpPr txBox="1"/>
          <p:nvPr>
            <p:ph idx="4" type="subTitle"/>
          </p:nvPr>
        </p:nvSpPr>
        <p:spPr>
          <a:xfrm>
            <a:off x="5105403" y="3943175"/>
            <a:ext cx="3324900" cy="665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 name="Google Shape;393;p38"/>
          <p:cNvSpPr txBox="1"/>
          <p:nvPr>
            <p:ph idx="5" type="subTitle"/>
          </p:nvPr>
        </p:nvSpPr>
        <p:spPr>
          <a:xfrm>
            <a:off x="713222" y="2088563"/>
            <a:ext cx="3324900" cy="3771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394" name="Google Shape;394;p38"/>
          <p:cNvSpPr txBox="1"/>
          <p:nvPr>
            <p:ph idx="6" type="subTitle"/>
          </p:nvPr>
        </p:nvSpPr>
        <p:spPr>
          <a:xfrm>
            <a:off x="713222" y="3659650"/>
            <a:ext cx="3324900" cy="3771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395" name="Google Shape;395;p38"/>
          <p:cNvSpPr txBox="1"/>
          <p:nvPr>
            <p:ph idx="7" type="subTitle"/>
          </p:nvPr>
        </p:nvSpPr>
        <p:spPr>
          <a:xfrm>
            <a:off x="5105871" y="2088563"/>
            <a:ext cx="33249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396" name="Google Shape;396;p38"/>
          <p:cNvSpPr txBox="1"/>
          <p:nvPr>
            <p:ph idx="8" type="subTitle"/>
          </p:nvPr>
        </p:nvSpPr>
        <p:spPr>
          <a:xfrm>
            <a:off x="5105397" y="3659650"/>
            <a:ext cx="33249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yne ExtraBold"/>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97" name="Shape 397"/>
        <p:cNvGrpSpPr/>
        <p:nvPr/>
      </p:nvGrpSpPr>
      <p:grpSpPr>
        <a:xfrm>
          <a:off x="0" y="0"/>
          <a:ext cx="0" cy="0"/>
          <a:chOff x="0" y="0"/>
          <a:chExt cx="0" cy="0"/>
        </a:xfrm>
      </p:grpSpPr>
      <p:grpSp>
        <p:nvGrpSpPr>
          <p:cNvPr id="398" name="Google Shape;398;p39"/>
          <p:cNvGrpSpPr/>
          <p:nvPr/>
        </p:nvGrpSpPr>
        <p:grpSpPr>
          <a:xfrm>
            <a:off x="243000" y="259200"/>
            <a:ext cx="8667000" cy="4625100"/>
            <a:chOff x="243000" y="259200"/>
            <a:chExt cx="8667000" cy="4625100"/>
          </a:xfrm>
        </p:grpSpPr>
        <p:pic>
          <p:nvPicPr>
            <p:cNvPr id="399" name="Google Shape;399;p39"/>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400" name="Google Shape;400;p39"/>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39"/>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404" name="Google Shape;404;p39"/>
            <p:cNvGrpSpPr/>
            <p:nvPr/>
          </p:nvGrpSpPr>
          <p:grpSpPr>
            <a:xfrm>
              <a:off x="8282397" y="386281"/>
              <a:ext cx="92861" cy="92868"/>
              <a:chOff x="-63252250" y="1930850"/>
              <a:chExt cx="319000" cy="319025"/>
            </a:xfrm>
          </p:grpSpPr>
          <p:sp>
            <p:nvSpPr>
              <p:cNvPr id="405" name="Google Shape;405;p39"/>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9"/>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9" name="Google Shape;409;p39"/>
          <p:cNvSpPr txBox="1"/>
          <p:nvPr>
            <p:ph idx="1" type="subTitle"/>
          </p:nvPr>
        </p:nvSpPr>
        <p:spPr>
          <a:xfrm>
            <a:off x="4572000" y="1204569"/>
            <a:ext cx="38589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0" name="Google Shape;410;p39"/>
          <p:cNvSpPr txBox="1"/>
          <p:nvPr>
            <p:ph idx="2" type="subTitle"/>
          </p:nvPr>
        </p:nvSpPr>
        <p:spPr>
          <a:xfrm>
            <a:off x="4572000" y="1785890"/>
            <a:ext cx="38589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1" name="Google Shape;411;p39"/>
          <p:cNvSpPr txBox="1"/>
          <p:nvPr>
            <p:ph idx="3" type="subTitle"/>
          </p:nvPr>
        </p:nvSpPr>
        <p:spPr>
          <a:xfrm>
            <a:off x="4572000" y="2367211"/>
            <a:ext cx="38589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39"/>
          <p:cNvSpPr txBox="1"/>
          <p:nvPr>
            <p:ph idx="4" type="subTitle"/>
          </p:nvPr>
        </p:nvSpPr>
        <p:spPr>
          <a:xfrm>
            <a:off x="4572000" y="2948534"/>
            <a:ext cx="38589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3" name="Google Shape;413;p39"/>
          <p:cNvSpPr txBox="1"/>
          <p:nvPr>
            <p:ph idx="5" type="subTitle"/>
          </p:nvPr>
        </p:nvSpPr>
        <p:spPr>
          <a:xfrm>
            <a:off x="4572000" y="3529846"/>
            <a:ext cx="38589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39"/>
          <p:cNvSpPr txBox="1"/>
          <p:nvPr>
            <p:ph idx="6" type="subTitle"/>
          </p:nvPr>
        </p:nvSpPr>
        <p:spPr>
          <a:xfrm>
            <a:off x="4572000" y="4111156"/>
            <a:ext cx="38589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5" name="Google Shape;415;p39"/>
          <p:cNvSpPr txBox="1"/>
          <p:nvPr>
            <p:ph idx="7" type="subTitle"/>
          </p:nvPr>
        </p:nvSpPr>
        <p:spPr>
          <a:xfrm>
            <a:off x="1752600" y="1204569"/>
            <a:ext cx="28194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416" name="Google Shape;416;p39"/>
          <p:cNvSpPr txBox="1"/>
          <p:nvPr>
            <p:ph idx="8" type="subTitle"/>
          </p:nvPr>
        </p:nvSpPr>
        <p:spPr>
          <a:xfrm>
            <a:off x="1752600" y="1785890"/>
            <a:ext cx="28194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417" name="Google Shape;417;p39"/>
          <p:cNvSpPr txBox="1"/>
          <p:nvPr>
            <p:ph idx="9" type="subTitle"/>
          </p:nvPr>
        </p:nvSpPr>
        <p:spPr>
          <a:xfrm>
            <a:off x="1752600" y="2367211"/>
            <a:ext cx="28194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418" name="Google Shape;418;p39"/>
          <p:cNvSpPr txBox="1"/>
          <p:nvPr>
            <p:ph idx="13" type="subTitle"/>
          </p:nvPr>
        </p:nvSpPr>
        <p:spPr>
          <a:xfrm>
            <a:off x="1752600" y="2948534"/>
            <a:ext cx="28194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419" name="Google Shape;419;p39"/>
          <p:cNvSpPr txBox="1"/>
          <p:nvPr>
            <p:ph idx="14" type="subTitle"/>
          </p:nvPr>
        </p:nvSpPr>
        <p:spPr>
          <a:xfrm>
            <a:off x="1752600" y="3529846"/>
            <a:ext cx="28194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
        <p:nvSpPr>
          <p:cNvPr id="420" name="Google Shape;420;p39"/>
          <p:cNvSpPr txBox="1"/>
          <p:nvPr>
            <p:ph idx="15" type="subTitle"/>
          </p:nvPr>
        </p:nvSpPr>
        <p:spPr>
          <a:xfrm>
            <a:off x="1752600" y="4111156"/>
            <a:ext cx="2819400" cy="497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1pPr>
            <a:lvl2pPr lvl="1"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2pPr>
            <a:lvl3pPr lvl="2"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3pPr>
            <a:lvl4pPr lvl="3"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4pPr>
            <a:lvl5pPr lvl="4"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5pPr>
            <a:lvl6pPr lvl="5"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6pPr>
            <a:lvl7pPr lvl="6"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7pPr>
            <a:lvl8pPr lvl="7"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8pPr>
            <a:lvl9pPr lvl="8" rtl="0" algn="ctr">
              <a:lnSpc>
                <a:spcPct val="100000"/>
              </a:lnSpc>
              <a:spcBef>
                <a:spcPts val="0"/>
              </a:spcBef>
              <a:spcAft>
                <a:spcPts val="0"/>
              </a:spcAft>
              <a:buSzPts val="1800"/>
              <a:buFont typeface="Syne ExtraBold"/>
              <a:buNone/>
              <a:defRPr sz="1800">
                <a:latin typeface="Syne ExtraBold"/>
                <a:ea typeface="Syne ExtraBold"/>
                <a:cs typeface="Syne ExtraBold"/>
                <a:sym typeface="Syne Extra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21" name="Shape 421"/>
        <p:cNvGrpSpPr/>
        <p:nvPr/>
      </p:nvGrpSpPr>
      <p:grpSpPr>
        <a:xfrm>
          <a:off x="0" y="0"/>
          <a:ext cx="0" cy="0"/>
          <a:chOff x="0" y="0"/>
          <a:chExt cx="0" cy="0"/>
        </a:xfrm>
      </p:grpSpPr>
      <p:grpSp>
        <p:nvGrpSpPr>
          <p:cNvPr id="422" name="Google Shape;422;p40"/>
          <p:cNvGrpSpPr/>
          <p:nvPr/>
        </p:nvGrpSpPr>
        <p:grpSpPr>
          <a:xfrm>
            <a:off x="243000" y="259200"/>
            <a:ext cx="8667000" cy="4625100"/>
            <a:chOff x="243000" y="259200"/>
            <a:chExt cx="8667000" cy="4625100"/>
          </a:xfrm>
        </p:grpSpPr>
        <p:pic>
          <p:nvPicPr>
            <p:cNvPr id="423" name="Google Shape;423;p40"/>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424" name="Google Shape;424;p40"/>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40"/>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428" name="Google Shape;428;p40"/>
            <p:cNvGrpSpPr/>
            <p:nvPr/>
          </p:nvGrpSpPr>
          <p:grpSpPr>
            <a:xfrm>
              <a:off x="8282397" y="386281"/>
              <a:ext cx="92861" cy="92868"/>
              <a:chOff x="-63252250" y="1930850"/>
              <a:chExt cx="319000" cy="319025"/>
            </a:xfrm>
          </p:grpSpPr>
          <p:sp>
            <p:nvSpPr>
              <p:cNvPr id="429" name="Google Shape;429;p40"/>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40"/>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40"/>
          <p:cNvSpPr txBox="1"/>
          <p:nvPr>
            <p:ph hasCustomPrompt="1" type="title"/>
          </p:nvPr>
        </p:nvSpPr>
        <p:spPr>
          <a:xfrm>
            <a:off x="1108925" y="1028825"/>
            <a:ext cx="3006000" cy="92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33" name="Google Shape;433;p40"/>
          <p:cNvSpPr txBox="1"/>
          <p:nvPr>
            <p:ph idx="1" type="subTitle"/>
          </p:nvPr>
        </p:nvSpPr>
        <p:spPr>
          <a:xfrm>
            <a:off x="1108925" y="1953830"/>
            <a:ext cx="3006000" cy="460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434" name="Google Shape;434;p40"/>
          <p:cNvSpPr txBox="1"/>
          <p:nvPr>
            <p:ph hasCustomPrompt="1" idx="2" type="title"/>
          </p:nvPr>
        </p:nvSpPr>
        <p:spPr>
          <a:xfrm>
            <a:off x="1108925" y="3034220"/>
            <a:ext cx="3006000" cy="924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35" name="Google Shape;435;p40"/>
          <p:cNvSpPr txBox="1"/>
          <p:nvPr>
            <p:ph idx="3" type="subTitle"/>
          </p:nvPr>
        </p:nvSpPr>
        <p:spPr>
          <a:xfrm>
            <a:off x="1108925" y="3958198"/>
            <a:ext cx="3006000" cy="460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436" name="Google Shape;436;p40"/>
          <p:cNvSpPr/>
          <p:nvPr>
            <p:ph idx="4" type="pic"/>
          </p:nvPr>
        </p:nvSpPr>
        <p:spPr>
          <a:xfrm>
            <a:off x="4600575" y="1028825"/>
            <a:ext cx="3830100" cy="1385700"/>
          </a:xfrm>
          <a:prstGeom prst="rect">
            <a:avLst/>
          </a:prstGeom>
          <a:noFill/>
          <a:ln cap="flat" cmpd="sng" w="28575">
            <a:solidFill>
              <a:srgbClr val="000000"/>
            </a:solidFill>
            <a:prstDash val="solid"/>
            <a:round/>
            <a:headEnd len="sm" w="sm" type="none"/>
            <a:tailEnd len="sm" w="sm" type="none"/>
          </a:ln>
        </p:spPr>
      </p:sp>
      <p:sp>
        <p:nvSpPr>
          <p:cNvPr id="437" name="Google Shape;437;p40"/>
          <p:cNvSpPr/>
          <p:nvPr>
            <p:ph idx="5" type="pic"/>
          </p:nvPr>
        </p:nvSpPr>
        <p:spPr>
          <a:xfrm>
            <a:off x="4600575" y="3034220"/>
            <a:ext cx="3829500" cy="1385700"/>
          </a:xfrm>
          <a:prstGeom prst="rect">
            <a:avLst/>
          </a:prstGeom>
          <a:noFill/>
          <a:ln cap="flat" cmpd="sng" w="28575">
            <a:solidFill>
              <a:srgbClr val="000000"/>
            </a:solidFill>
            <a:prstDash val="solid"/>
            <a:round/>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38" name="Shape 438"/>
        <p:cNvGrpSpPr/>
        <p:nvPr/>
      </p:nvGrpSpPr>
      <p:grpSpPr>
        <a:xfrm>
          <a:off x="0" y="0"/>
          <a:ext cx="0" cy="0"/>
          <a:chOff x="0" y="0"/>
          <a:chExt cx="0" cy="0"/>
        </a:xfrm>
      </p:grpSpPr>
      <p:grpSp>
        <p:nvGrpSpPr>
          <p:cNvPr id="439" name="Google Shape;439;p41"/>
          <p:cNvGrpSpPr/>
          <p:nvPr/>
        </p:nvGrpSpPr>
        <p:grpSpPr>
          <a:xfrm>
            <a:off x="243000" y="259200"/>
            <a:ext cx="8667000" cy="4625100"/>
            <a:chOff x="243000" y="259200"/>
            <a:chExt cx="8667000" cy="4625100"/>
          </a:xfrm>
        </p:grpSpPr>
        <p:pic>
          <p:nvPicPr>
            <p:cNvPr id="440" name="Google Shape;440;p41"/>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441" name="Google Shape;441;p41"/>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1"/>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 name="Google Shape;444;p41"/>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445" name="Google Shape;445;p41"/>
            <p:cNvGrpSpPr/>
            <p:nvPr/>
          </p:nvGrpSpPr>
          <p:grpSpPr>
            <a:xfrm>
              <a:off x="8282397" y="386281"/>
              <a:ext cx="92861" cy="92868"/>
              <a:chOff x="-63252250" y="1930850"/>
              <a:chExt cx="319000" cy="319025"/>
            </a:xfrm>
          </p:grpSpPr>
          <p:sp>
            <p:nvSpPr>
              <p:cNvPr id="446" name="Google Shape;446;p41"/>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1"/>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41"/>
          <p:cNvSpPr txBox="1"/>
          <p:nvPr>
            <p:ph hasCustomPrompt="1" type="title"/>
          </p:nvPr>
        </p:nvSpPr>
        <p:spPr>
          <a:xfrm>
            <a:off x="5125113" y="3408575"/>
            <a:ext cx="2745900" cy="4404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450" name="Google Shape;450;p41"/>
          <p:cNvSpPr txBox="1"/>
          <p:nvPr>
            <p:ph idx="1" type="subTitle"/>
          </p:nvPr>
        </p:nvSpPr>
        <p:spPr>
          <a:xfrm>
            <a:off x="1272988" y="1511850"/>
            <a:ext cx="3852000" cy="440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1" name="Google Shape;451;p41"/>
          <p:cNvSpPr txBox="1"/>
          <p:nvPr>
            <p:ph idx="2" type="subTitle"/>
          </p:nvPr>
        </p:nvSpPr>
        <p:spPr>
          <a:xfrm>
            <a:off x="1272988" y="1072325"/>
            <a:ext cx="3852000" cy="440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2pPr>
            <a:lvl3pPr lvl="2"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3pPr>
            <a:lvl4pPr lvl="3"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4pPr>
            <a:lvl5pPr lvl="4"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5pPr>
            <a:lvl6pPr lvl="5"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6pPr>
            <a:lvl7pPr lvl="6"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7pPr>
            <a:lvl8pPr lvl="7"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8pPr>
            <a:lvl9pPr lvl="8"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9pPr>
          </a:lstStyle>
          <a:p/>
        </p:txBody>
      </p:sp>
      <p:sp>
        <p:nvSpPr>
          <p:cNvPr id="452" name="Google Shape;452;p41"/>
          <p:cNvSpPr txBox="1"/>
          <p:nvPr>
            <p:ph hasCustomPrompt="1" idx="3" type="title"/>
          </p:nvPr>
        </p:nvSpPr>
        <p:spPr>
          <a:xfrm>
            <a:off x="5125113" y="1072325"/>
            <a:ext cx="2745900" cy="4404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453" name="Google Shape;453;p41"/>
          <p:cNvSpPr txBox="1"/>
          <p:nvPr>
            <p:ph idx="4" type="subTitle"/>
          </p:nvPr>
        </p:nvSpPr>
        <p:spPr>
          <a:xfrm>
            <a:off x="1273000" y="2680300"/>
            <a:ext cx="3852000" cy="440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4" name="Google Shape;454;p41"/>
          <p:cNvSpPr txBox="1"/>
          <p:nvPr>
            <p:ph idx="5" type="subTitle"/>
          </p:nvPr>
        </p:nvSpPr>
        <p:spPr>
          <a:xfrm>
            <a:off x="1272988" y="2244888"/>
            <a:ext cx="3852000" cy="438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2pPr>
            <a:lvl3pPr lvl="2"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3pPr>
            <a:lvl4pPr lvl="3"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4pPr>
            <a:lvl5pPr lvl="4"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5pPr>
            <a:lvl6pPr lvl="5"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6pPr>
            <a:lvl7pPr lvl="6"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7pPr>
            <a:lvl8pPr lvl="7"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8pPr>
            <a:lvl9pPr lvl="8"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9pPr>
          </a:lstStyle>
          <a:p/>
        </p:txBody>
      </p:sp>
      <p:sp>
        <p:nvSpPr>
          <p:cNvPr id="455" name="Google Shape;455;p41"/>
          <p:cNvSpPr txBox="1"/>
          <p:nvPr>
            <p:ph hasCustomPrompt="1" idx="6" type="title"/>
          </p:nvPr>
        </p:nvSpPr>
        <p:spPr>
          <a:xfrm>
            <a:off x="5125113" y="2240450"/>
            <a:ext cx="2745900" cy="4404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456" name="Google Shape;456;p41"/>
          <p:cNvSpPr txBox="1"/>
          <p:nvPr>
            <p:ph idx="7" type="subTitle"/>
          </p:nvPr>
        </p:nvSpPr>
        <p:spPr>
          <a:xfrm>
            <a:off x="1272988" y="3848750"/>
            <a:ext cx="3852000" cy="44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7" name="Google Shape;457;p41"/>
          <p:cNvSpPr txBox="1"/>
          <p:nvPr>
            <p:ph idx="8" type="subTitle"/>
          </p:nvPr>
        </p:nvSpPr>
        <p:spPr>
          <a:xfrm>
            <a:off x="1272988" y="3415350"/>
            <a:ext cx="3852000" cy="440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1pPr>
            <a:lvl2pPr lvl="1"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2pPr>
            <a:lvl3pPr lvl="2"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3pPr>
            <a:lvl4pPr lvl="3"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4pPr>
            <a:lvl5pPr lvl="4"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5pPr>
            <a:lvl6pPr lvl="5"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6pPr>
            <a:lvl7pPr lvl="6"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7pPr>
            <a:lvl8pPr lvl="7"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8pPr>
            <a:lvl9pPr lvl="8" rtl="0" algn="ctr">
              <a:lnSpc>
                <a:spcPct val="100000"/>
              </a:lnSpc>
              <a:spcBef>
                <a:spcPts val="0"/>
              </a:spcBef>
              <a:spcAft>
                <a:spcPts val="0"/>
              </a:spcAft>
              <a:buClr>
                <a:schemeClr val="dk1"/>
              </a:buClr>
              <a:buSzPts val="1800"/>
              <a:buFont typeface="Syne ExtraBold"/>
              <a:buNone/>
              <a:defRPr sz="1800">
                <a:solidFill>
                  <a:schemeClr val="dk1"/>
                </a:solidFill>
                <a:latin typeface="Syne ExtraBold"/>
                <a:ea typeface="Syne ExtraBold"/>
                <a:cs typeface="Syne ExtraBold"/>
                <a:sym typeface="Syne ExtraBold"/>
              </a:defRPr>
            </a:lvl9pPr>
          </a:lstStyle>
          <a:p/>
        </p:txBody>
      </p:sp>
      <p:sp>
        <p:nvSpPr>
          <p:cNvPr id="458" name="Google Shape;458;p41"/>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59" name="Shape 459"/>
        <p:cNvGrpSpPr/>
        <p:nvPr/>
      </p:nvGrpSpPr>
      <p:grpSpPr>
        <a:xfrm>
          <a:off x="0" y="0"/>
          <a:ext cx="0" cy="0"/>
          <a:chOff x="0" y="0"/>
          <a:chExt cx="0" cy="0"/>
        </a:xfrm>
      </p:grpSpPr>
      <p:grpSp>
        <p:nvGrpSpPr>
          <p:cNvPr id="460" name="Google Shape;460;p42"/>
          <p:cNvGrpSpPr/>
          <p:nvPr/>
        </p:nvGrpSpPr>
        <p:grpSpPr>
          <a:xfrm>
            <a:off x="243000" y="259200"/>
            <a:ext cx="8667000" cy="4625100"/>
            <a:chOff x="243000" y="259200"/>
            <a:chExt cx="8667000" cy="4625100"/>
          </a:xfrm>
        </p:grpSpPr>
        <p:pic>
          <p:nvPicPr>
            <p:cNvPr id="461" name="Google Shape;461;p42"/>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462" name="Google Shape;462;p42"/>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2"/>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 name="Google Shape;465;p42"/>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466" name="Google Shape;466;p42"/>
            <p:cNvGrpSpPr/>
            <p:nvPr/>
          </p:nvGrpSpPr>
          <p:grpSpPr>
            <a:xfrm>
              <a:off x="8282397" y="386281"/>
              <a:ext cx="92861" cy="92868"/>
              <a:chOff x="-63252250" y="1930850"/>
              <a:chExt cx="319000" cy="319025"/>
            </a:xfrm>
          </p:grpSpPr>
          <p:sp>
            <p:nvSpPr>
              <p:cNvPr id="467" name="Google Shape;467;p42"/>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2"/>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42"/>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42"/>
          <p:cNvSpPr txBox="1"/>
          <p:nvPr>
            <p:ph type="title"/>
          </p:nvPr>
        </p:nvSpPr>
        <p:spPr>
          <a:xfrm>
            <a:off x="4572000" y="826200"/>
            <a:ext cx="3858900" cy="8874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r">
              <a:spcBef>
                <a:spcPts val="0"/>
              </a:spcBef>
              <a:spcAft>
                <a:spcPts val="0"/>
              </a:spcAft>
              <a:buSzPts val="2500"/>
              <a:buNone/>
              <a:defRPr sz="4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1" name="Google Shape;471;p42"/>
          <p:cNvSpPr txBox="1"/>
          <p:nvPr>
            <p:ph idx="1" type="subTitle"/>
          </p:nvPr>
        </p:nvSpPr>
        <p:spPr>
          <a:xfrm>
            <a:off x="5086675" y="1713674"/>
            <a:ext cx="3344100" cy="142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2" name="Google Shape;472;p42"/>
          <p:cNvSpPr/>
          <p:nvPr>
            <p:ph idx="2" type="pic"/>
          </p:nvPr>
        </p:nvSpPr>
        <p:spPr>
          <a:xfrm>
            <a:off x="1211275" y="917950"/>
            <a:ext cx="3067800" cy="3548700"/>
          </a:xfrm>
          <a:prstGeom prst="rect">
            <a:avLst/>
          </a:prstGeom>
          <a:noFill/>
          <a:ln cap="flat" cmpd="sng" w="28575">
            <a:solidFill>
              <a:srgbClr val="000000"/>
            </a:solidFill>
            <a:prstDash val="solid"/>
            <a:round/>
            <a:headEnd len="sm" w="sm" type="none"/>
            <a:tailEnd len="sm" w="sm" type="none"/>
          </a:ln>
        </p:spPr>
      </p:sp>
      <p:sp>
        <p:nvSpPr>
          <p:cNvPr id="473" name="Google Shape;473;p42"/>
          <p:cNvSpPr txBox="1"/>
          <p:nvPr/>
        </p:nvSpPr>
        <p:spPr>
          <a:xfrm>
            <a:off x="4572000" y="3238367"/>
            <a:ext cx="3858900" cy="6480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dk1"/>
                </a:solidFill>
                <a:latin typeface="Montserrat Medium"/>
                <a:ea typeface="Montserrat Medium"/>
                <a:cs typeface="Montserrat Medium"/>
                <a:sym typeface="Montserrat Medium"/>
              </a:rPr>
              <a:t>CREDITS: This presentation template was created by </a:t>
            </a:r>
            <a:r>
              <a:rPr lang="en" sz="1200" u="sng">
                <a:solidFill>
                  <a:schemeClr val="hlink"/>
                </a:solidFill>
                <a:latin typeface="Montserrat Medium"/>
                <a:ea typeface="Montserrat Medium"/>
                <a:cs typeface="Montserrat Medium"/>
                <a:sym typeface="Montserrat Medium"/>
                <a:hlinkClick r:id="rId3"/>
              </a:rPr>
              <a:t>Slidesgo</a:t>
            </a:r>
            <a:r>
              <a:rPr lang="en" sz="1200">
                <a:solidFill>
                  <a:schemeClr val="dk1"/>
                </a:solidFill>
                <a:latin typeface="Montserrat Medium"/>
                <a:ea typeface="Montserrat Medium"/>
                <a:cs typeface="Montserrat Medium"/>
                <a:sym typeface="Montserrat Medium"/>
              </a:rPr>
              <a:t>, and includes icons by </a:t>
            </a:r>
            <a:r>
              <a:rPr lang="en" sz="1200" u="sng">
                <a:solidFill>
                  <a:schemeClr val="dk1"/>
                </a:solid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200">
                <a:solidFill>
                  <a:schemeClr val="dk1"/>
                </a:solidFill>
                <a:latin typeface="Montserrat Medium"/>
                <a:ea typeface="Montserrat Medium"/>
                <a:cs typeface="Montserrat Medium"/>
                <a:sym typeface="Montserrat Medium"/>
              </a:rPr>
              <a:t>, and infographics &amp; images by </a:t>
            </a:r>
            <a:r>
              <a:rPr lang="en" sz="1200" u="sng">
                <a:solidFill>
                  <a:schemeClr val="dk1"/>
                </a:solid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200" u="sng">
                <a:solidFill>
                  <a:schemeClr val="dk1"/>
                </a:solidFill>
                <a:latin typeface="Montserrat Medium"/>
                <a:ea typeface="Montserrat Medium"/>
                <a:cs typeface="Montserrat Medium"/>
                <a:sym typeface="Montserrat Medium"/>
              </a:rPr>
              <a:t> </a:t>
            </a:r>
            <a:endParaRPr sz="1200" u="sng">
              <a:solidFill>
                <a:schemeClr val="dk1"/>
              </a:solidFill>
              <a:latin typeface="Montserrat Medium"/>
              <a:ea typeface="Montserrat Medium"/>
              <a:cs typeface="Montserrat Medium"/>
              <a:sym typeface="Montserrat Mediu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74" name="Shape 474"/>
        <p:cNvGrpSpPr/>
        <p:nvPr/>
      </p:nvGrpSpPr>
      <p:grpSpPr>
        <a:xfrm>
          <a:off x="0" y="0"/>
          <a:ext cx="0" cy="0"/>
          <a:chOff x="0" y="0"/>
          <a:chExt cx="0" cy="0"/>
        </a:xfrm>
      </p:grpSpPr>
      <p:grpSp>
        <p:nvGrpSpPr>
          <p:cNvPr id="475" name="Google Shape;475;p43"/>
          <p:cNvGrpSpPr/>
          <p:nvPr/>
        </p:nvGrpSpPr>
        <p:grpSpPr>
          <a:xfrm>
            <a:off x="243000" y="259200"/>
            <a:ext cx="8667000" cy="4625100"/>
            <a:chOff x="243000" y="259200"/>
            <a:chExt cx="8667000" cy="4625100"/>
          </a:xfrm>
        </p:grpSpPr>
        <p:pic>
          <p:nvPicPr>
            <p:cNvPr id="476" name="Google Shape;476;p43"/>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477" name="Google Shape;477;p43"/>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p43"/>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481" name="Google Shape;481;p43"/>
            <p:cNvGrpSpPr/>
            <p:nvPr/>
          </p:nvGrpSpPr>
          <p:grpSpPr>
            <a:xfrm>
              <a:off x="8282397" y="386281"/>
              <a:ext cx="92861" cy="92868"/>
              <a:chOff x="-63252250" y="1930850"/>
              <a:chExt cx="319000" cy="319025"/>
            </a:xfrm>
          </p:grpSpPr>
          <p:sp>
            <p:nvSpPr>
              <p:cNvPr id="482" name="Google Shape;482;p43"/>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43"/>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85" name="Shape 485"/>
        <p:cNvGrpSpPr/>
        <p:nvPr/>
      </p:nvGrpSpPr>
      <p:grpSpPr>
        <a:xfrm>
          <a:off x="0" y="0"/>
          <a:ext cx="0" cy="0"/>
          <a:chOff x="0" y="0"/>
          <a:chExt cx="0" cy="0"/>
        </a:xfrm>
      </p:grpSpPr>
      <p:grpSp>
        <p:nvGrpSpPr>
          <p:cNvPr id="486" name="Google Shape;486;p44"/>
          <p:cNvGrpSpPr/>
          <p:nvPr/>
        </p:nvGrpSpPr>
        <p:grpSpPr>
          <a:xfrm>
            <a:off x="243000" y="259200"/>
            <a:ext cx="8667000" cy="4625100"/>
            <a:chOff x="243000" y="259200"/>
            <a:chExt cx="8667000" cy="4625100"/>
          </a:xfrm>
        </p:grpSpPr>
        <p:pic>
          <p:nvPicPr>
            <p:cNvPr id="487" name="Google Shape;487;p44"/>
            <p:cNvPicPr preferRelativeResize="0"/>
            <p:nvPr/>
          </p:nvPicPr>
          <p:blipFill>
            <a:blip r:embed="rId2">
              <a:alphaModFix/>
            </a:blip>
            <a:stretch>
              <a:fillRect/>
            </a:stretch>
          </p:blipFill>
          <p:spPr>
            <a:xfrm>
              <a:off x="250150" y="259200"/>
              <a:ext cx="8643600" cy="4625100"/>
            </a:xfrm>
            <a:prstGeom prst="roundRect">
              <a:avLst>
                <a:gd fmla="val 1422" name="adj"/>
              </a:avLst>
            </a:prstGeom>
            <a:noFill/>
            <a:ln cap="flat" cmpd="sng" w="28575">
              <a:solidFill>
                <a:schemeClr val="dk1"/>
              </a:solidFill>
              <a:prstDash val="solid"/>
              <a:round/>
              <a:headEnd len="sm" w="sm" type="none"/>
              <a:tailEnd len="sm" w="sm" type="none"/>
            </a:ln>
          </p:spPr>
        </p:pic>
        <p:sp>
          <p:nvSpPr>
            <p:cNvPr id="488" name="Google Shape;488;p44"/>
            <p:cNvSpPr/>
            <p:nvPr/>
          </p:nvSpPr>
          <p:spPr>
            <a:xfrm>
              <a:off x="824512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p:nvPr/>
          </p:nvSpPr>
          <p:spPr>
            <a:xfrm>
              <a:off x="8513575" y="345725"/>
              <a:ext cx="165600" cy="16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4"/>
            <p:cNvSpPr/>
            <p:nvPr/>
          </p:nvSpPr>
          <p:spPr>
            <a:xfrm>
              <a:off x="427625" y="345725"/>
              <a:ext cx="652200" cy="1656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 name="Google Shape;491;p44"/>
            <p:cNvCxnSpPr/>
            <p:nvPr/>
          </p:nvCxnSpPr>
          <p:spPr>
            <a:xfrm>
              <a:off x="243000" y="567000"/>
              <a:ext cx="8667000" cy="0"/>
            </a:xfrm>
            <a:prstGeom prst="straightConnector1">
              <a:avLst/>
            </a:prstGeom>
            <a:noFill/>
            <a:ln cap="flat" cmpd="sng" w="9525">
              <a:solidFill>
                <a:schemeClr val="dk1"/>
              </a:solidFill>
              <a:prstDash val="solid"/>
              <a:round/>
              <a:headEnd len="med" w="med" type="none"/>
              <a:tailEnd len="med" w="med" type="none"/>
            </a:ln>
          </p:spPr>
        </p:cxnSp>
        <p:grpSp>
          <p:nvGrpSpPr>
            <p:cNvPr id="492" name="Google Shape;492;p44"/>
            <p:cNvGrpSpPr/>
            <p:nvPr/>
          </p:nvGrpSpPr>
          <p:grpSpPr>
            <a:xfrm>
              <a:off x="8282397" y="386281"/>
              <a:ext cx="92861" cy="92868"/>
              <a:chOff x="-63252250" y="1930850"/>
              <a:chExt cx="319000" cy="319025"/>
            </a:xfrm>
          </p:grpSpPr>
          <p:sp>
            <p:nvSpPr>
              <p:cNvPr id="493" name="Google Shape;493;p44"/>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44"/>
            <p:cNvSpPr/>
            <p:nvPr/>
          </p:nvSpPr>
          <p:spPr>
            <a:xfrm>
              <a:off x="8551336" y="390895"/>
              <a:ext cx="92857" cy="8825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9" name="Shape 499"/>
        <p:cNvGrpSpPr/>
        <p:nvPr/>
      </p:nvGrpSpPr>
      <p:grpSpPr>
        <a:xfrm>
          <a:off x="0" y="0"/>
          <a:ext cx="0" cy="0"/>
          <a:chOff x="0" y="0"/>
          <a:chExt cx="0" cy="0"/>
        </a:xfrm>
      </p:grpSpPr>
      <p:sp>
        <p:nvSpPr>
          <p:cNvPr id="500" name="Google Shape;500;p46"/>
          <p:cNvSpPr/>
          <p:nvPr/>
        </p:nvSpPr>
        <p:spPr>
          <a:xfrm>
            <a:off x="-1225700" y="-1271500"/>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46"/>
          <p:cNvGrpSpPr/>
          <p:nvPr/>
        </p:nvGrpSpPr>
        <p:grpSpPr>
          <a:xfrm>
            <a:off x="2013050" y="505416"/>
            <a:ext cx="969226" cy="969226"/>
            <a:chOff x="2046850" y="539706"/>
            <a:chExt cx="969226" cy="969226"/>
          </a:xfrm>
        </p:grpSpPr>
        <p:sp>
          <p:nvSpPr>
            <p:cNvPr id="502" name="Google Shape;502;p46"/>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46"/>
          <p:cNvSpPr/>
          <p:nvPr/>
        </p:nvSpPr>
        <p:spPr>
          <a:xfrm>
            <a:off x="6929961" y="16771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761735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386150" y="37686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rot="840170">
            <a:off x="7640957"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46"/>
          <p:cNvGrpSpPr/>
          <p:nvPr/>
        </p:nvGrpSpPr>
        <p:grpSpPr>
          <a:xfrm>
            <a:off x="162175" y="341825"/>
            <a:ext cx="815500" cy="648050"/>
            <a:chOff x="539375" y="662400"/>
            <a:chExt cx="815500" cy="648050"/>
          </a:xfrm>
        </p:grpSpPr>
        <p:sp>
          <p:nvSpPr>
            <p:cNvPr id="509" name="Google Shape;509;p46"/>
            <p:cNvSpPr/>
            <p:nvPr/>
          </p:nvSpPr>
          <p:spPr>
            <a:xfrm>
              <a:off x="974100" y="662400"/>
              <a:ext cx="380775" cy="471850"/>
            </a:xfrm>
            <a:custGeom>
              <a:rect b="b" l="l" r="r" t="t"/>
              <a:pathLst>
                <a:path extrusionOk="0" h="18874" w="15231">
                  <a:moveTo>
                    <a:pt x="7345" y="0"/>
                  </a:moveTo>
                  <a:cubicBezTo>
                    <a:pt x="3705" y="0"/>
                    <a:pt x="0" y="2959"/>
                    <a:pt x="1217" y="7563"/>
                  </a:cubicBezTo>
                  <a:cubicBezTo>
                    <a:pt x="2277" y="11587"/>
                    <a:pt x="5027" y="15719"/>
                    <a:pt x="10944" y="18874"/>
                  </a:cubicBezTo>
                  <a:cubicBezTo>
                    <a:pt x="10944" y="18874"/>
                    <a:pt x="15231" y="12004"/>
                    <a:pt x="13088" y="4420"/>
                  </a:cubicBezTo>
                  <a:cubicBezTo>
                    <a:pt x="12216" y="1340"/>
                    <a:pt x="9795" y="0"/>
                    <a:pt x="7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539375" y="971075"/>
              <a:ext cx="520175" cy="339375"/>
            </a:xfrm>
            <a:custGeom>
              <a:rect b="b" l="l" r="r" t="t"/>
              <a:pathLst>
                <a:path extrusionOk="0" h="13575" w="20807">
                  <a:moveTo>
                    <a:pt x="8950" y="1"/>
                  </a:moveTo>
                  <a:cubicBezTo>
                    <a:pt x="3467" y="1"/>
                    <a:pt x="0" y="8157"/>
                    <a:pt x="5912" y="11503"/>
                  </a:cubicBezTo>
                  <a:cubicBezTo>
                    <a:pt x="8119" y="12748"/>
                    <a:pt x="10784" y="13575"/>
                    <a:pt x="13970" y="13575"/>
                  </a:cubicBezTo>
                  <a:cubicBezTo>
                    <a:pt x="16026" y="13575"/>
                    <a:pt x="18299" y="13230"/>
                    <a:pt x="20807" y="12432"/>
                  </a:cubicBezTo>
                  <a:cubicBezTo>
                    <a:pt x="20807" y="12432"/>
                    <a:pt x="18878" y="4562"/>
                    <a:pt x="11960" y="811"/>
                  </a:cubicBezTo>
                  <a:cubicBezTo>
                    <a:pt x="10922" y="248"/>
                    <a:pt x="9906" y="1"/>
                    <a:pt x="89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46"/>
          <p:cNvGrpSpPr/>
          <p:nvPr/>
        </p:nvGrpSpPr>
        <p:grpSpPr>
          <a:xfrm>
            <a:off x="1013800" y="3548113"/>
            <a:ext cx="503400" cy="423975"/>
            <a:chOff x="4849700" y="2127775"/>
            <a:chExt cx="503400" cy="423975"/>
          </a:xfrm>
        </p:grpSpPr>
        <p:sp>
          <p:nvSpPr>
            <p:cNvPr id="512" name="Google Shape;512;p46"/>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46"/>
          <p:cNvSpPr/>
          <p:nvPr/>
        </p:nvSpPr>
        <p:spPr>
          <a:xfrm>
            <a:off x="6984900" y="407011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6"/>
          <p:cNvSpPr/>
          <p:nvPr/>
        </p:nvSpPr>
        <p:spPr>
          <a:xfrm>
            <a:off x="7519348" y="360136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6"/>
          <p:cNvSpPr/>
          <p:nvPr/>
        </p:nvSpPr>
        <p:spPr>
          <a:xfrm>
            <a:off x="7550348" y="329133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 name="Google Shape;518;p46"/>
          <p:cNvCxnSpPr/>
          <p:nvPr/>
        </p:nvCxnSpPr>
        <p:spPr>
          <a:xfrm>
            <a:off x="378600" y="4554725"/>
            <a:ext cx="669600" cy="0"/>
          </a:xfrm>
          <a:prstGeom prst="straightConnector1">
            <a:avLst/>
          </a:prstGeom>
          <a:noFill/>
          <a:ln cap="flat" cmpd="sng" w="19050">
            <a:solidFill>
              <a:schemeClr val="dk1"/>
            </a:solidFill>
            <a:prstDash val="dash"/>
            <a:round/>
            <a:headEnd len="med" w="med" type="none"/>
            <a:tailEnd len="med" w="med" type="none"/>
          </a:ln>
        </p:spPr>
      </p:cxnSp>
      <p:sp>
        <p:nvSpPr>
          <p:cNvPr id="519" name="Google Shape;519;p46"/>
          <p:cNvSpPr/>
          <p:nvPr/>
        </p:nvSpPr>
        <p:spPr>
          <a:xfrm>
            <a:off x="6115175" y="256950"/>
            <a:ext cx="1018897" cy="282746"/>
          </a:xfrm>
          <a:custGeom>
            <a:rect b="b" l="l" r="r" t="t"/>
            <a:pathLst>
              <a:path extrusionOk="0" h="16104" w="58032">
                <a:moveTo>
                  <a:pt x="35136" y="0"/>
                </a:moveTo>
                <a:cubicBezTo>
                  <a:pt x="28135" y="0"/>
                  <a:pt x="26349" y="4608"/>
                  <a:pt x="26051" y="8477"/>
                </a:cubicBezTo>
                <a:cubicBezTo>
                  <a:pt x="25364" y="8113"/>
                  <a:pt x="24591" y="7923"/>
                  <a:pt x="23830" y="7923"/>
                </a:cubicBezTo>
                <a:cubicBezTo>
                  <a:pt x="21928" y="7923"/>
                  <a:pt x="20107" y="9112"/>
                  <a:pt x="19920" y="11740"/>
                </a:cubicBezTo>
                <a:cubicBezTo>
                  <a:pt x="14693" y="11787"/>
                  <a:pt x="7680" y="11763"/>
                  <a:pt x="3036" y="12776"/>
                </a:cubicBezTo>
                <a:cubicBezTo>
                  <a:pt x="1215" y="13168"/>
                  <a:pt x="489" y="13799"/>
                  <a:pt x="227" y="14323"/>
                </a:cubicBezTo>
                <a:cubicBezTo>
                  <a:pt x="0" y="14764"/>
                  <a:pt x="155" y="15300"/>
                  <a:pt x="584" y="15562"/>
                </a:cubicBezTo>
                <a:cubicBezTo>
                  <a:pt x="1326" y="16019"/>
                  <a:pt x="2277" y="16103"/>
                  <a:pt x="3198" y="16103"/>
                </a:cubicBezTo>
                <a:cubicBezTo>
                  <a:pt x="3356" y="16103"/>
                  <a:pt x="3513" y="16101"/>
                  <a:pt x="3668" y="16097"/>
                </a:cubicBezTo>
                <a:cubicBezTo>
                  <a:pt x="10603" y="15944"/>
                  <a:pt x="17913" y="15918"/>
                  <a:pt x="25296" y="15918"/>
                </a:cubicBezTo>
                <a:cubicBezTo>
                  <a:pt x="29006" y="15918"/>
                  <a:pt x="32734" y="15924"/>
                  <a:pt x="36444" y="15924"/>
                </a:cubicBezTo>
                <a:cubicBezTo>
                  <a:pt x="43080" y="15924"/>
                  <a:pt x="49654" y="15904"/>
                  <a:pt x="55948" y="15788"/>
                </a:cubicBezTo>
                <a:cubicBezTo>
                  <a:pt x="57198" y="15764"/>
                  <a:pt x="58031" y="14454"/>
                  <a:pt x="57472" y="13335"/>
                </a:cubicBezTo>
                <a:lnTo>
                  <a:pt x="57460" y="13323"/>
                </a:lnTo>
                <a:cubicBezTo>
                  <a:pt x="57305" y="13002"/>
                  <a:pt x="57079" y="12728"/>
                  <a:pt x="56817" y="12490"/>
                </a:cubicBezTo>
                <a:cubicBezTo>
                  <a:pt x="56436" y="12216"/>
                  <a:pt x="56007" y="12037"/>
                  <a:pt x="55567" y="11942"/>
                </a:cubicBezTo>
                <a:cubicBezTo>
                  <a:pt x="54789" y="11767"/>
                  <a:pt x="53909" y="11713"/>
                  <a:pt x="53048" y="11713"/>
                </a:cubicBezTo>
                <a:cubicBezTo>
                  <a:pt x="52564" y="11713"/>
                  <a:pt x="52087" y="11730"/>
                  <a:pt x="51638" y="11752"/>
                </a:cubicBezTo>
                <a:cubicBezTo>
                  <a:pt x="51685" y="9644"/>
                  <a:pt x="50828" y="7584"/>
                  <a:pt x="48435" y="6691"/>
                </a:cubicBezTo>
                <a:cubicBezTo>
                  <a:pt x="47740" y="6432"/>
                  <a:pt x="46994" y="6299"/>
                  <a:pt x="46253" y="6299"/>
                </a:cubicBezTo>
                <a:cubicBezTo>
                  <a:pt x="44886" y="6299"/>
                  <a:pt x="43533" y="6750"/>
                  <a:pt x="42530" y="7692"/>
                </a:cubicBezTo>
                <a:cubicBezTo>
                  <a:pt x="42351" y="5632"/>
                  <a:pt x="41756" y="3382"/>
                  <a:pt x="39970" y="1810"/>
                </a:cubicBezTo>
                <a:cubicBezTo>
                  <a:pt x="38612" y="667"/>
                  <a:pt x="36910" y="24"/>
                  <a:pt x="351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 name="Google Shape;520;p46"/>
          <p:cNvCxnSpPr/>
          <p:nvPr/>
        </p:nvCxnSpPr>
        <p:spPr>
          <a:xfrm>
            <a:off x="8526054"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521" name="Google Shape;521;p46"/>
          <p:cNvCxnSpPr/>
          <p:nvPr/>
        </p:nvCxnSpPr>
        <p:spPr>
          <a:xfrm>
            <a:off x="8146938" y="4368445"/>
            <a:ext cx="2039400" cy="0"/>
          </a:xfrm>
          <a:prstGeom prst="straightConnector1">
            <a:avLst/>
          </a:prstGeom>
          <a:noFill/>
          <a:ln cap="flat" cmpd="sng" w="19050">
            <a:solidFill>
              <a:schemeClr val="dk1"/>
            </a:solidFill>
            <a:prstDash val="dash"/>
            <a:round/>
            <a:headEnd len="med" w="med" type="none"/>
            <a:tailEnd len="med" w="med" type="none"/>
          </a:ln>
        </p:spPr>
      </p:cxnSp>
      <p:cxnSp>
        <p:nvCxnSpPr>
          <p:cNvPr id="522" name="Google Shape;522;p46"/>
          <p:cNvCxnSpPr/>
          <p:nvPr/>
        </p:nvCxnSpPr>
        <p:spPr>
          <a:xfrm>
            <a:off x="439450" y="4439750"/>
            <a:ext cx="473400" cy="0"/>
          </a:xfrm>
          <a:prstGeom prst="straightConnector1">
            <a:avLst/>
          </a:prstGeom>
          <a:noFill/>
          <a:ln cap="flat" cmpd="sng" w="19050">
            <a:solidFill>
              <a:schemeClr val="dk1"/>
            </a:solidFill>
            <a:prstDash val="dash"/>
            <a:round/>
            <a:headEnd len="med" w="med" type="none"/>
            <a:tailEnd len="med" w="med" type="none"/>
          </a:ln>
        </p:spPr>
      </p:cxnSp>
      <p:sp>
        <p:nvSpPr>
          <p:cNvPr id="523" name="Google Shape;523;p46"/>
          <p:cNvSpPr/>
          <p:nvPr/>
        </p:nvSpPr>
        <p:spPr>
          <a:xfrm>
            <a:off x="1584473" y="4709475"/>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 name="Google Shape;524;p46"/>
          <p:cNvCxnSpPr/>
          <p:nvPr/>
        </p:nvCxnSpPr>
        <p:spPr>
          <a:xfrm>
            <a:off x="3672650" y="684323"/>
            <a:ext cx="669600" cy="0"/>
          </a:xfrm>
          <a:prstGeom prst="straightConnector1">
            <a:avLst/>
          </a:prstGeom>
          <a:noFill/>
          <a:ln cap="flat" cmpd="sng" w="19050">
            <a:solidFill>
              <a:schemeClr val="dk1"/>
            </a:solidFill>
            <a:prstDash val="dash"/>
            <a:round/>
            <a:headEnd len="med" w="med" type="none"/>
            <a:tailEnd len="med" w="med" type="none"/>
          </a:ln>
        </p:spPr>
      </p:cxnSp>
      <p:cxnSp>
        <p:nvCxnSpPr>
          <p:cNvPr id="525" name="Google Shape;525;p46"/>
          <p:cNvCxnSpPr/>
          <p:nvPr/>
        </p:nvCxnSpPr>
        <p:spPr>
          <a:xfrm>
            <a:off x="3733500" y="569348"/>
            <a:ext cx="473400" cy="0"/>
          </a:xfrm>
          <a:prstGeom prst="straightConnector1">
            <a:avLst/>
          </a:prstGeom>
          <a:noFill/>
          <a:ln cap="flat" cmpd="sng" w="19050">
            <a:solidFill>
              <a:schemeClr val="dk1"/>
            </a:solidFill>
            <a:prstDash val="dash"/>
            <a:round/>
            <a:headEnd len="med" w="med" type="none"/>
            <a:tailEnd len="med" w="med" type="none"/>
          </a:ln>
        </p:spPr>
      </p:cxnSp>
      <p:sp>
        <p:nvSpPr>
          <p:cNvPr id="526" name="Google Shape;526;p46"/>
          <p:cNvSpPr/>
          <p:nvPr/>
        </p:nvSpPr>
        <p:spPr>
          <a:xfrm rot="-131863">
            <a:off x="3288876" y="4245969"/>
            <a:ext cx="35340" cy="298558"/>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3445154" y="4140122"/>
            <a:ext cx="35142" cy="298295"/>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txBox="1"/>
          <p:nvPr>
            <p:ph type="ctrTitle"/>
          </p:nvPr>
        </p:nvSpPr>
        <p:spPr>
          <a:xfrm>
            <a:off x="906175" y="1405675"/>
            <a:ext cx="7331700" cy="114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5200"/>
              <a:buNone/>
              <a:defRPr sz="3500"/>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529" name="Google Shape;529;p46"/>
          <p:cNvSpPr txBox="1"/>
          <p:nvPr>
            <p:ph idx="1" type="subTitle"/>
          </p:nvPr>
        </p:nvSpPr>
        <p:spPr>
          <a:xfrm>
            <a:off x="1395450" y="2456968"/>
            <a:ext cx="6353100" cy="52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sz="1600">
                <a:solidFill>
                  <a:schemeClr val="dk1"/>
                </a:solidFill>
                <a:latin typeface="Raleway Medium"/>
                <a:ea typeface="Raleway Medium"/>
                <a:cs typeface="Raleway Medium"/>
                <a:sym typeface="Raleway Medium"/>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0" name="Shape 530"/>
        <p:cNvGrpSpPr/>
        <p:nvPr/>
      </p:nvGrpSpPr>
      <p:grpSpPr>
        <a:xfrm>
          <a:off x="0" y="0"/>
          <a:ext cx="0" cy="0"/>
          <a:chOff x="0" y="0"/>
          <a:chExt cx="0" cy="0"/>
        </a:xfrm>
      </p:grpSpPr>
      <p:grpSp>
        <p:nvGrpSpPr>
          <p:cNvPr id="531" name="Google Shape;531;p47"/>
          <p:cNvGrpSpPr/>
          <p:nvPr/>
        </p:nvGrpSpPr>
        <p:grpSpPr>
          <a:xfrm>
            <a:off x="-1012455" y="236538"/>
            <a:ext cx="11450862" cy="6412761"/>
            <a:chOff x="-1012455" y="236538"/>
            <a:chExt cx="11450862" cy="6412761"/>
          </a:xfrm>
        </p:grpSpPr>
        <p:grpSp>
          <p:nvGrpSpPr>
            <p:cNvPr id="532" name="Google Shape;532;p47"/>
            <p:cNvGrpSpPr/>
            <p:nvPr/>
          </p:nvGrpSpPr>
          <p:grpSpPr>
            <a:xfrm>
              <a:off x="-1012455" y="236538"/>
              <a:ext cx="11450862" cy="6412761"/>
              <a:chOff x="-1012455" y="236538"/>
              <a:chExt cx="11450862" cy="6412761"/>
            </a:xfrm>
          </p:grpSpPr>
          <p:sp>
            <p:nvSpPr>
              <p:cNvPr id="533" name="Google Shape;533;p47"/>
              <p:cNvSpPr/>
              <p:nvPr/>
            </p:nvSpPr>
            <p:spPr>
              <a:xfrm>
                <a:off x="228121" y="4184898"/>
                <a:ext cx="1225196" cy="1221274"/>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7"/>
              <p:cNvSpPr/>
              <p:nvPr/>
            </p:nvSpPr>
            <p:spPr>
              <a:xfrm rot="-4866940">
                <a:off x="7462004" y="3666427"/>
                <a:ext cx="2742808" cy="282024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a:off x="6507075" y="845726"/>
                <a:ext cx="1466527" cy="146447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47"/>
              <p:cNvGrpSpPr/>
              <p:nvPr/>
            </p:nvGrpSpPr>
            <p:grpSpPr>
              <a:xfrm>
                <a:off x="713326" y="746345"/>
                <a:ext cx="2163990" cy="2163893"/>
                <a:chOff x="2046850" y="539706"/>
                <a:chExt cx="969226" cy="969226"/>
              </a:xfrm>
            </p:grpSpPr>
            <p:sp>
              <p:nvSpPr>
                <p:cNvPr id="537" name="Google Shape;537;p47"/>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9" name="Google Shape;539;p47"/>
              <p:cNvCxnSpPr/>
              <p:nvPr/>
            </p:nvCxnSpPr>
            <p:spPr>
              <a:xfrm>
                <a:off x="-633339"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540" name="Google Shape;540;p47"/>
              <p:cNvCxnSpPr/>
              <p:nvPr/>
            </p:nvCxnSpPr>
            <p:spPr>
              <a:xfrm>
                <a:off x="-1012455" y="4368445"/>
                <a:ext cx="2039400" cy="0"/>
              </a:xfrm>
              <a:prstGeom prst="straightConnector1">
                <a:avLst/>
              </a:prstGeom>
              <a:noFill/>
              <a:ln cap="flat" cmpd="sng" w="19050">
                <a:solidFill>
                  <a:schemeClr val="dk1"/>
                </a:solidFill>
                <a:prstDash val="dash"/>
                <a:round/>
                <a:headEnd len="med" w="med" type="none"/>
                <a:tailEnd len="med" w="med" type="none"/>
              </a:ln>
            </p:spPr>
          </p:cxnSp>
          <p:sp>
            <p:nvSpPr>
              <p:cNvPr id="541" name="Google Shape;541;p47"/>
              <p:cNvSpPr/>
              <p:nvPr/>
            </p:nvSpPr>
            <p:spPr>
              <a:xfrm flipH="1">
                <a:off x="8029777" y="762948"/>
                <a:ext cx="2077070" cy="605271"/>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47"/>
              <p:cNvGrpSpPr/>
              <p:nvPr/>
            </p:nvGrpSpPr>
            <p:grpSpPr>
              <a:xfrm>
                <a:off x="403175" y="236538"/>
                <a:ext cx="503400" cy="423975"/>
                <a:chOff x="4849700" y="2127775"/>
                <a:chExt cx="503400" cy="423975"/>
              </a:xfrm>
            </p:grpSpPr>
            <p:sp>
              <p:nvSpPr>
                <p:cNvPr id="543" name="Google Shape;543;p47"/>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47"/>
              <p:cNvGrpSpPr/>
              <p:nvPr/>
            </p:nvGrpSpPr>
            <p:grpSpPr>
              <a:xfrm flipH="1">
                <a:off x="8968300" y="3004462"/>
                <a:ext cx="969226" cy="1748006"/>
                <a:chOff x="6984900" y="3291338"/>
                <a:chExt cx="969226" cy="1748006"/>
              </a:xfrm>
            </p:grpSpPr>
            <p:sp>
              <p:nvSpPr>
                <p:cNvPr id="547" name="Google Shape;547;p47"/>
                <p:cNvSpPr/>
                <p:nvPr/>
              </p:nvSpPr>
              <p:spPr>
                <a:xfrm>
                  <a:off x="6984900" y="407011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p:nvPr/>
              </p:nvSpPr>
              <p:spPr>
                <a:xfrm>
                  <a:off x="7519348" y="360136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a:off x="7550348" y="329133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0" name="Google Shape;550;p47"/>
              <p:cNvCxnSpPr/>
              <p:nvPr/>
            </p:nvCxnSpPr>
            <p:spPr>
              <a:xfrm>
                <a:off x="8514586" y="2569320"/>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551" name="Google Shape;551;p47"/>
              <p:cNvCxnSpPr/>
              <p:nvPr/>
            </p:nvCxnSpPr>
            <p:spPr>
              <a:xfrm>
                <a:off x="8135470" y="2775870"/>
                <a:ext cx="2039400" cy="0"/>
              </a:xfrm>
              <a:prstGeom prst="straightConnector1">
                <a:avLst/>
              </a:prstGeom>
              <a:noFill/>
              <a:ln cap="flat" cmpd="sng" w="19050">
                <a:solidFill>
                  <a:schemeClr val="dk1"/>
                </a:solidFill>
                <a:prstDash val="dash"/>
                <a:round/>
                <a:headEnd len="med" w="med" type="none"/>
                <a:tailEnd len="med" w="med" type="none"/>
              </a:ln>
            </p:spPr>
          </p:cxnSp>
        </p:grpSp>
        <p:grpSp>
          <p:nvGrpSpPr>
            <p:cNvPr id="552" name="Google Shape;552;p47"/>
            <p:cNvGrpSpPr/>
            <p:nvPr/>
          </p:nvGrpSpPr>
          <p:grpSpPr>
            <a:xfrm>
              <a:off x="7973600" y="3597738"/>
              <a:ext cx="503400" cy="423975"/>
              <a:chOff x="4849700" y="2127775"/>
              <a:chExt cx="503400" cy="423975"/>
            </a:xfrm>
          </p:grpSpPr>
          <p:sp>
            <p:nvSpPr>
              <p:cNvPr id="553" name="Google Shape;553;p47"/>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7"/>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6" name="Google Shape;556;p47"/>
          <p:cNvSpPr txBox="1"/>
          <p:nvPr>
            <p:ph type="title"/>
          </p:nvPr>
        </p:nvSpPr>
        <p:spPr>
          <a:xfrm>
            <a:off x="1692450" y="2100913"/>
            <a:ext cx="5759100" cy="1437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7" name="Google Shape;557;p47"/>
          <p:cNvSpPr txBox="1"/>
          <p:nvPr>
            <p:ph idx="1" type="subTitle"/>
          </p:nvPr>
        </p:nvSpPr>
        <p:spPr>
          <a:xfrm>
            <a:off x="2674000" y="3857650"/>
            <a:ext cx="3795900" cy="5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8" name="Google Shape;558;p47"/>
          <p:cNvSpPr txBox="1"/>
          <p:nvPr>
            <p:ph hasCustomPrompt="1" idx="2" type="title"/>
          </p:nvPr>
        </p:nvSpPr>
        <p:spPr>
          <a:xfrm>
            <a:off x="3746546" y="1009450"/>
            <a:ext cx="16509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6000">
                <a:latin typeface="Raleway"/>
                <a:ea typeface="Raleway"/>
                <a:cs typeface="Raleway"/>
                <a:sym typeface="Raleway"/>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9" name="Shape 559"/>
        <p:cNvGrpSpPr/>
        <p:nvPr/>
      </p:nvGrpSpPr>
      <p:grpSpPr>
        <a:xfrm>
          <a:off x="0" y="0"/>
          <a:ext cx="0" cy="0"/>
          <a:chOff x="0" y="0"/>
          <a:chExt cx="0" cy="0"/>
        </a:xfrm>
      </p:grpSpPr>
      <p:grpSp>
        <p:nvGrpSpPr>
          <p:cNvPr id="560" name="Google Shape;560;p48"/>
          <p:cNvGrpSpPr/>
          <p:nvPr/>
        </p:nvGrpSpPr>
        <p:grpSpPr>
          <a:xfrm>
            <a:off x="-2007247" y="-786999"/>
            <a:ext cx="12731490" cy="7366860"/>
            <a:chOff x="-2007247" y="-786999"/>
            <a:chExt cx="12731490" cy="7366860"/>
          </a:xfrm>
        </p:grpSpPr>
        <p:grpSp>
          <p:nvGrpSpPr>
            <p:cNvPr id="561" name="Google Shape;561;p48"/>
            <p:cNvGrpSpPr/>
            <p:nvPr/>
          </p:nvGrpSpPr>
          <p:grpSpPr>
            <a:xfrm>
              <a:off x="7826773" y="-786999"/>
              <a:ext cx="2214777" cy="2214680"/>
              <a:chOff x="2046850" y="539706"/>
              <a:chExt cx="969226" cy="969226"/>
            </a:xfrm>
          </p:grpSpPr>
          <p:sp>
            <p:nvSpPr>
              <p:cNvPr id="562" name="Google Shape;562;p48"/>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8"/>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48"/>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
            <p:cNvSpPr/>
            <p:nvPr/>
          </p:nvSpPr>
          <p:spPr>
            <a:xfrm rot="840170">
              <a:off x="-1701218" y="351454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48"/>
            <p:cNvGrpSpPr/>
            <p:nvPr/>
          </p:nvGrpSpPr>
          <p:grpSpPr>
            <a:xfrm>
              <a:off x="-1423337" y="4085695"/>
              <a:ext cx="2039615" cy="282750"/>
              <a:chOff x="-1423337" y="4085695"/>
              <a:chExt cx="2039615" cy="282750"/>
            </a:xfrm>
          </p:grpSpPr>
          <p:cxnSp>
            <p:nvCxnSpPr>
              <p:cNvPr id="567" name="Google Shape;567;p48"/>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568" name="Google Shape;568;p48"/>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569" name="Google Shape;569;p48"/>
            <p:cNvSpPr/>
            <p:nvPr/>
          </p:nvSpPr>
          <p:spPr>
            <a:xfrm rot="-131837">
              <a:off x="7661135" y="4531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7917539" y="4358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48"/>
            <p:cNvGrpSpPr/>
            <p:nvPr/>
          </p:nvGrpSpPr>
          <p:grpSpPr>
            <a:xfrm>
              <a:off x="52175" y="2262363"/>
              <a:ext cx="503400" cy="423975"/>
              <a:chOff x="4646500" y="2154875"/>
              <a:chExt cx="503400" cy="423975"/>
            </a:xfrm>
          </p:grpSpPr>
          <p:sp>
            <p:nvSpPr>
              <p:cNvPr id="572" name="Google Shape;572;p48"/>
              <p:cNvSpPr/>
              <p:nvPr/>
            </p:nvSpPr>
            <p:spPr>
              <a:xfrm>
                <a:off x="4646500" y="23141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8"/>
              <p:cNvSpPr/>
              <p:nvPr/>
            </p:nvSpPr>
            <p:spPr>
              <a:xfrm>
                <a:off x="4901600" y="21548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8"/>
              <p:cNvSpPr/>
              <p:nvPr/>
            </p:nvSpPr>
            <p:spPr>
              <a:xfrm>
                <a:off x="5025750" y="24724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5" name="Google Shape;575;p48"/>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576" name="Google Shape;576;p48"/>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577" name="Google Shape;577;p48"/>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48"/>
          <p:cNvSpPr txBox="1"/>
          <p:nvPr>
            <p:ph idx="1" type="body"/>
          </p:nvPr>
        </p:nvSpPr>
        <p:spPr>
          <a:xfrm>
            <a:off x="780200" y="1092747"/>
            <a:ext cx="7583400" cy="3695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Raleway Medium"/>
              <a:buAutoNum type="arabicPeriod"/>
              <a:defRPr sz="1100">
                <a:latin typeface="Raleway Medium"/>
                <a:ea typeface="Raleway Medium"/>
                <a:cs typeface="Raleway Medium"/>
                <a:sym typeface="Raleway Medium"/>
              </a:defRPr>
            </a:lvl1pPr>
            <a:lvl2pPr indent="-304800" lvl="1" marL="914400" rtl="0">
              <a:spcBef>
                <a:spcPts val="0"/>
              </a:spcBef>
              <a:spcAft>
                <a:spcPts val="0"/>
              </a:spcAft>
              <a:buClr>
                <a:srgbClr val="434343"/>
              </a:buClr>
              <a:buSzPts val="1200"/>
              <a:buFont typeface="Roboto Condensed Light"/>
              <a:buAutoNum type="alphaLcPeriod"/>
              <a:defRPr>
                <a:latin typeface="Raleway Medium"/>
                <a:ea typeface="Raleway Medium"/>
                <a:cs typeface="Raleway Medium"/>
                <a:sym typeface="Raleway Medium"/>
              </a:defRPr>
            </a:lvl2pPr>
            <a:lvl3pPr indent="-304800" lvl="2" marL="1371600" rtl="0">
              <a:spcBef>
                <a:spcPts val="0"/>
              </a:spcBef>
              <a:spcAft>
                <a:spcPts val="0"/>
              </a:spcAft>
              <a:buClr>
                <a:srgbClr val="434343"/>
              </a:buClr>
              <a:buSzPts val="1200"/>
              <a:buFont typeface="Roboto Condensed Light"/>
              <a:buAutoNum type="romanLcPeriod"/>
              <a:defRPr>
                <a:latin typeface="Raleway Medium"/>
                <a:ea typeface="Raleway Medium"/>
                <a:cs typeface="Raleway Medium"/>
                <a:sym typeface="Raleway Medium"/>
              </a:defRPr>
            </a:lvl3pPr>
            <a:lvl4pPr indent="-304800" lvl="3" marL="1828800" rtl="0">
              <a:spcBef>
                <a:spcPts val="0"/>
              </a:spcBef>
              <a:spcAft>
                <a:spcPts val="0"/>
              </a:spcAft>
              <a:buClr>
                <a:srgbClr val="434343"/>
              </a:buClr>
              <a:buSzPts val="1200"/>
              <a:buFont typeface="Roboto Condensed Light"/>
              <a:buAutoNum type="arabicPeriod"/>
              <a:defRPr>
                <a:latin typeface="Raleway Medium"/>
                <a:ea typeface="Raleway Medium"/>
                <a:cs typeface="Raleway Medium"/>
                <a:sym typeface="Raleway Medium"/>
              </a:defRPr>
            </a:lvl4pPr>
            <a:lvl5pPr indent="-304800" lvl="4" marL="2286000" rtl="0">
              <a:spcBef>
                <a:spcPts val="0"/>
              </a:spcBef>
              <a:spcAft>
                <a:spcPts val="0"/>
              </a:spcAft>
              <a:buClr>
                <a:srgbClr val="434343"/>
              </a:buClr>
              <a:buSzPts val="1200"/>
              <a:buFont typeface="Roboto Condensed Light"/>
              <a:buAutoNum type="alphaLcPeriod"/>
              <a:defRPr>
                <a:latin typeface="Raleway Medium"/>
                <a:ea typeface="Raleway Medium"/>
                <a:cs typeface="Raleway Medium"/>
                <a:sym typeface="Raleway Medium"/>
              </a:defRPr>
            </a:lvl5pPr>
            <a:lvl6pPr indent="-304800" lvl="5" marL="2743200" rtl="0">
              <a:spcBef>
                <a:spcPts val="0"/>
              </a:spcBef>
              <a:spcAft>
                <a:spcPts val="0"/>
              </a:spcAft>
              <a:buClr>
                <a:srgbClr val="434343"/>
              </a:buClr>
              <a:buSzPts val="1200"/>
              <a:buFont typeface="Roboto Condensed Light"/>
              <a:buAutoNum type="romanLcPeriod"/>
              <a:defRPr>
                <a:latin typeface="Raleway Medium"/>
                <a:ea typeface="Raleway Medium"/>
                <a:cs typeface="Raleway Medium"/>
                <a:sym typeface="Raleway Medium"/>
              </a:defRPr>
            </a:lvl6pPr>
            <a:lvl7pPr indent="-304800" lvl="6" marL="3200400" rtl="0">
              <a:spcBef>
                <a:spcPts val="0"/>
              </a:spcBef>
              <a:spcAft>
                <a:spcPts val="0"/>
              </a:spcAft>
              <a:buClr>
                <a:srgbClr val="434343"/>
              </a:buClr>
              <a:buSzPts val="1200"/>
              <a:buFont typeface="Roboto Condensed Light"/>
              <a:buAutoNum type="arabicPeriod"/>
              <a:defRPr>
                <a:latin typeface="Raleway Medium"/>
                <a:ea typeface="Raleway Medium"/>
                <a:cs typeface="Raleway Medium"/>
                <a:sym typeface="Raleway Medium"/>
              </a:defRPr>
            </a:lvl7pPr>
            <a:lvl8pPr indent="-304800" lvl="7" marL="3657600" rtl="0">
              <a:spcBef>
                <a:spcPts val="0"/>
              </a:spcBef>
              <a:spcAft>
                <a:spcPts val="0"/>
              </a:spcAft>
              <a:buClr>
                <a:srgbClr val="434343"/>
              </a:buClr>
              <a:buSzPts val="1200"/>
              <a:buFont typeface="Roboto Condensed Light"/>
              <a:buAutoNum type="alphaLcPeriod"/>
              <a:defRPr>
                <a:latin typeface="Raleway Medium"/>
                <a:ea typeface="Raleway Medium"/>
                <a:cs typeface="Raleway Medium"/>
                <a:sym typeface="Raleway Medium"/>
              </a:defRPr>
            </a:lvl8pPr>
            <a:lvl9pPr indent="-304800" lvl="8" marL="4114800" rtl="0">
              <a:spcBef>
                <a:spcPts val="0"/>
              </a:spcBef>
              <a:spcAft>
                <a:spcPts val="0"/>
              </a:spcAft>
              <a:buClr>
                <a:srgbClr val="434343"/>
              </a:buClr>
              <a:buSzPts val="1200"/>
              <a:buFont typeface="Roboto Condensed Light"/>
              <a:buAutoNum type="romanLcPeriod"/>
              <a:defRPr>
                <a:latin typeface="Raleway Medium"/>
                <a:ea typeface="Raleway Medium"/>
                <a:cs typeface="Raleway Medium"/>
                <a:sym typeface="Raleway Medium"/>
              </a:defRPr>
            </a:lvl9pPr>
          </a:lstStyle>
          <a:p/>
        </p:txBody>
      </p:sp>
      <p:sp>
        <p:nvSpPr>
          <p:cNvPr id="579" name="Google Shape;579;p48"/>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0" name="Shape 580"/>
        <p:cNvGrpSpPr/>
        <p:nvPr/>
      </p:nvGrpSpPr>
      <p:grpSpPr>
        <a:xfrm>
          <a:off x="0" y="0"/>
          <a:ext cx="0" cy="0"/>
          <a:chOff x="0" y="0"/>
          <a:chExt cx="0" cy="0"/>
        </a:xfrm>
      </p:grpSpPr>
      <p:grpSp>
        <p:nvGrpSpPr>
          <p:cNvPr id="581" name="Google Shape;581;p49"/>
          <p:cNvGrpSpPr/>
          <p:nvPr/>
        </p:nvGrpSpPr>
        <p:grpSpPr>
          <a:xfrm>
            <a:off x="-1931242" y="-786999"/>
            <a:ext cx="12298380" cy="7436298"/>
            <a:chOff x="-1931242" y="-786999"/>
            <a:chExt cx="12298380" cy="7436298"/>
          </a:xfrm>
        </p:grpSpPr>
        <p:grpSp>
          <p:nvGrpSpPr>
            <p:cNvPr id="582" name="Google Shape;582;p49"/>
            <p:cNvGrpSpPr/>
            <p:nvPr/>
          </p:nvGrpSpPr>
          <p:grpSpPr>
            <a:xfrm>
              <a:off x="7826773" y="-786999"/>
              <a:ext cx="2214777" cy="2214680"/>
              <a:chOff x="2046850" y="539706"/>
              <a:chExt cx="969226" cy="969226"/>
            </a:xfrm>
          </p:grpSpPr>
          <p:sp>
            <p:nvSpPr>
              <p:cNvPr id="583" name="Google Shape;583;p49"/>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49"/>
            <p:cNvSpPr/>
            <p:nvPr/>
          </p:nvSpPr>
          <p:spPr>
            <a:xfrm rot="-4866940">
              <a:off x="-1697646" y="3666427"/>
              <a:ext cx="2742808" cy="282024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9"/>
            <p:cNvSpPr/>
            <p:nvPr/>
          </p:nvSpPr>
          <p:spPr>
            <a:xfrm flipH="1">
              <a:off x="-1129873" y="762948"/>
              <a:ext cx="2077070" cy="605271"/>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49"/>
            <p:cNvGrpSpPr/>
            <p:nvPr/>
          </p:nvGrpSpPr>
          <p:grpSpPr>
            <a:xfrm flipH="1">
              <a:off x="-179625" y="3004462"/>
              <a:ext cx="969226" cy="1748006"/>
              <a:chOff x="6984900" y="3291338"/>
              <a:chExt cx="969226" cy="1748006"/>
            </a:xfrm>
          </p:grpSpPr>
          <p:sp>
            <p:nvSpPr>
              <p:cNvPr id="588" name="Google Shape;588;p49"/>
              <p:cNvSpPr/>
              <p:nvPr/>
            </p:nvSpPr>
            <p:spPr>
              <a:xfrm>
                <a:off x="6984900" y="407011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9"/>
              <p:cNvSpPr/>
              <p:nvPr/>
            </p:nvSpPr>
            <p:spPr>
              <a:xfrm>
                <a:off x="7519348" y="360136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9"/>
              <p:cNvSpPr/>
              <p:nvPr/>
            </p:nvSpPr>
            <p:spPr>
              <a:xfrm>
                <a:off x="7550348" y="329133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1" name="Google Shape;591;p49"/>
            <p:cNvCxnSpPr/>
            <p:nvPr/>
          </p:nvCxnSpPr>
          <p:spPr>
            <a:xfrm>
              <a:off x="-1023289" y="2569320"/>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592" name="Google Shape;592;p49"/>
            <p:cNvCxnSpPr/>
            <p:nvPr/>
          </p:nvCxnSpPr>
          <p:spPr>
            <a:xfrm>
              <a:off x="-1402405" y="2775870"/>
              <a:ext cx="2039400" cy="0"/>
            </a:xfrm>
            <a:prstGeom prst="straightConnector1">
              <a:avLst/>
            </a:prstGeom>
            <a:noFill/>
            <a:ln cap="flat" cmpd="sng" w="19050">
              <a:solidFill>
                <a:schemeClr val="dk1"/>
              </a:solidFill>
              <a:prstDash val="dash"/>
              <a:round/>
              <a:headEnd len="med" w="med" type="none"/>
              <a:tailEnd len="med" w="med" type="none"/>
            </a:ln>
          </p:spPr>
        </p:cxnSp>
        <p:sp>
          <p:nvSpPr>
            <p:cNvPr id="593" name="Google Shape;593;p49"/>
            <p:cNvSpPr/>
            <p:nvPr/>
          </p:nvSpPr>
          <p:spPr>
            <a:xfrm>
              <a:off x="7806124"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49"/>
            <p:cNvGrpSpPr/>
            <p:nvPr/>
          </p:nvGrpSpPr>
          <p:grpSpPr>
            <a:xfrm>
              <a:off x="4246390" y="4581938"/>
              <a:ext cx="745384" cy="250875"/>
              <a:chOff x="4246390" y="4581938"/>
              <a:chExt cx="745384" cy="250875"/>
            </a:xfrm>
          </p:grpSpPr>
          <p:sp>
            <p:nvSpPr>
              <p:cNvPr id="595" name="Google Shape;595;p49"/>
              <p:cNvSpPr/>
              <p:nvPr/>
            </p:nvSpPr>
            <p:spPr>
              <a:xfrm rot="5252242">
                <a:off x="4493074" y="4349195"/>
                <a:ext cx="57997" cy="54949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9"/>
              <p:cNvSpPr/>
              <p:nvPr/>
            </p:nvSpPr>
            <p:spPr>
              <a:xfrm rot="5400000">
                <a:off x="4688334" y="4529373"/>
                <a:ext cx="57657" cy="549222"/>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7" name="Google Shape;597;p49"/>
          <p:cNvSpPr txBox="1"/>
          <p:nvPr>
            <p:ph idx="1" type="body"/>
          </p:nvPr>
        </p:nvSpPr>
        <p:spPr>
          <a:xfrm>
            <a:off x="1089075" y="3056727"/>
            <a:ext cx="3244800" cy="897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500">
                <a:solidFill>
                  <a:schemeClr val="dk1"/>
                </a:solidFill>
                <a:latin typeface="Raleway Medium"/>
                <a:ea typeface="Raleway Medium"/>
                <a:cs typeface="Raleway Medium"/>
                <a:sym typeface="Raleway Medium"/>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98" name="Google Shape;598;p49"/>
          <p:cNvSpPr txBox="1"/>
          <p:nvPr>
            <p:ph idx="2" type="body"/>
          </p:nvPr>
        </p:nvSpPr>
        <p:spPr>
          <a:xfrm>
            <a:off x="4810186" y="3056727"/>
            <a:ext cx="3244800" cy="897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500">
                <a:solidFill>
                  <a:schemeClr val="dk1"/>
                </a:solidFill>
                <a:latin typeface="Raleway Medium"/>
                <a:ea typeface="Raleway Medium"/>
                <a:cs typeface="Raleway Medium"/>
                <a:sym typeface="Raleway Medium"/>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99" name="Google Shape;599;p49"/>
          <p:cNvSpPr txBox="1"/>
          <p:nvPr>
            <p:ph type="title"/>
          </p:nvPr>
        </p:nvSpPr>
        <p:spPr>
          <a:xfrm>
            <a:off x="1089050" y="2314576"/>
            <a:ext cx="3244800" cy="818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00" name="Google Shape;600;p49"/>
          <p:cNvSpPr txBox="1"/>
          <p:nvPr>
            <p:ph idx="3" type="title"/>
          </p:nvPr>
        </p:nvSpPr>
        <p:spPr>
          <a:xfrm>
            <a:off x="4810200" y="2314576"/>
            <a:ext cx="3244800" cy="818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01" name="Google Shape;601;p49"/>
          <p:cNvSpPr txBox="1"/>
          <p:nvPr>
            <p:ph idx="4"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grpSp>
        <p:nvGrpSpPr>
          <p:cNvPr id="603" name="Google Shape;603;p50"/>
          <p:cNvGrpSpPr/>
          <p:nvPr/>
        </p:nvGrpSpPr>
        <p:grpSpPr>
          <a:xfrm>
            <a:off x="-819566" y="-669751"/>
            <a:ext cx="11006095" cy="7401889"/>
            <a:chOff x="-819566" y="-669751"/>
            <a:chExt cx="11006095" cy="7401889"/>
          </a:xfrm>
        </p:grpSpPr>
        <p:sp>
          <p:nvSpPr>
            <p:cNvPr id="604" name="Google Shape;604;p50"/>
            <p:cNvSpPr/>
            <p:nvPr/>
          </p:nvSpPr>
          <p:spPr>
            <a:xfrm>
              <a:off x="1068998" y="4753100"/>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0"/>
            <p:cNvSpPr/>
            <p:nvPr/>
          </p:nvSpPr>
          <p:spPr>
            <a:xfrm flipH="1">
              <a:off x="-636225"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p:nvPr/>
          </p:nvSpPr>
          <p:spPr>
            <a:xfrm>
              <a:off x="761735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0"/>
            <p:cNvSpPr/>
            <p:nvPr/>
          </p:nvSpPr>
          <p:spPr>
            <a:xfrm rot="839903">
              <a:off x="8217668" y="3560789"/>
              <a:ext cx="1651959"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 name="Google Shape;608;p50"/>
            <p:cNvCxnSpPr/>
            <p:nvPr/>
          </p:nvCxnSpPr>
          <p:spPr>
            <a:xfrm>
              <a:off x="8836530" y="4085700"/>
              <a:ext cx="1350000" cy="0"/>
            </a:xfrm>
            <a:prstGeom prst="straightConnector1">
              <a:avLst/>
            </a:prstGeom>
            <a:noFill/>
            <a:ln cap="flat" cmpd="sng" w="19050">
              <a:solidFill>
                <a:schemeClr val="dk1"/>
              </a:solidFill>
              <a:prstDash val="dash"/>
              <a:round/>
              <a:headEnd len="med" w="med" type="none"/>
              <a:tailEnd len="med" w="med" type="none"/>
            </a:ln>
          </p:spPr>
        </p:cxnSp>
        <p:cxnSp>
          <p:nvCxnSpPr>
            <p:cNvPr id="609" name="Google Shape;609;p50"/>
            <p:cNvCxnSpPr/>
            <p:nvPr/>
          </p:nvCxnSpPr>
          <p:spPr>
            <a:xfrm>
              <a:off x="8528301" y="4368450"/>
              <a:ext cx="1658100" cy="0"/>
            </a:xfrm>
            <a:prstGeom prst="straightConnector1">
              <a:avLst/>
            </a:prstGeom>
            <a:noFill/>
            <a:ln cap="flat" cmpd="sng" w="19050">
              <a:solidFill>
                <a:schemeClr val="dk1"/>
              </a:solidFill>
              <a:prstDash val="dash"/>
              <a:round/>
              <a:headEnd len="med" w="med" type="none"/>
              <a:tailEnd len="med" w="med" type="none"/>
            </a:ln>
          </p:spPr>
        </p:cxnSp>
        <p:grpSp>
          <p:nvGrpSpPr>
            <p:cNvPr id="610" name="Google Shape;610;p50"/>
            <p:cNvGrpSpPr/>
            <p:nvPr/>
          </p:nvGrpSpPr>
          <p:grpSpPr>
            <a:xfrm>
              <a:off x="204683" y="4457150"/>
              <a:ext cx="503400" cy="423975"/>
              <a:chOff x="4849700" y="2127775"/>
              <a:chExt cx="503400" cy="423975"/>
            </a:xfrm>
          </p:grpSpPr>
          <p:sp>
            <p:nvSpPr>
              <p:cNvPr id="611" name="Google Shape;611;p50"/>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50"/>
            <p:cNvSpPr/>
            <p:nvPr/>
          </p:nvSpPr>
          <p:spPr>
            <a:xfrm>
              <a:off x="-8195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0"/>
            <p:cNvSpPr/>
            <p:nvPr/>
          </p:nvSpPr>
          <p:spPr>
            <a:xfrm rot="-131980">
              <a:off x="139343" y="2403023"/>
              <a:ext cx="58799" cy="496722"/>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0"/>
            <p:cNvSpPr/>
            <p:nvPr/>
          </p:nvSpPr>
          <p:spPr>
            <a:xfrm>
              <a:off x="350601" y="2226927"/>
              <a:ext cx="58470" cy="496287"/>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0"/>
            <p:cNvSpPr/>
            <p:nvPr/>
          </p:nvSpPr>
          <p:spPr>
            <a:xfrm rot="3367687">
              <a:off x="1416385" y="4660074"/>
              <a:ext cx="1651961" cy="178042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50"/>
          <p:cNvSpPr/>
          <p:nvPr/>
        </p:nvSpPr>
        <p:spPr>
          <a:xfrm>
            <a:off x="7900950" y="561549"/>
            <a:ext cx="1801541" cy="524980"/>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0"/>
          <p:cNvSpPr/>
          <p:nvPr/>
        </p:nvSpPr>
        <p:spPr>
          <a:xfrm>
            <a:off x="-69175" y="754877"/>
            <a:ext cx="1138187" cy="33167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0"/>
          <p:cNvSpPr txBox="1"/>
          <p:nvPr>
            <p:ph type="title"/>
          </p:nvPr>
        </p:nvSpPr>
        <p:spPr>
          <a:xfrm>
            <a:off x="962025" y="446225"/>
            <a:ext cx="7219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1" name="Shape 621"/>
        <p:cNvGrpSpPr/>
        <p:nvPr/>
      </p:nvGrpSpPr>
      <p:grpSpPr>
        <a:xfrm>
          <a:off x="0" y="0"/>
          <a:ext cx="0" cy="0"/>
          <a:chOff x="0" y="0"/>
          <a:chExt cx="0" cy="0"/>
        </a:xfrm>
      </p:grpSpPr>
      <p:grpSp>
        <p:nvGrpSpPr>
          <p:cNvPr id="622" name="Google Shape;622;p51"/>
          <p:cNvGrpSpPr/>
          <p:nvPr/>
        </p:nvGrpSpPr>
        <p:grpSpPr>
          <a:xfrm>
            <a:off x="-1368627" y="-786999"/>
            <a:ext cx="12109430" cy="7326210"/>
            <a:chOff x="-1368627" y="-786999"/>
            <a:chExt cx="12109430" cy="7326210"/>
          </a:xfrm>
        </p:grpSpPr>
        <p:grpSp>
          <p:nvGrpSpPr>
            <p:cNvPr id="623" name="Google Shape;623;p51"/>
            <p:cNvGrpSpPr/>
            <p:nvPr/>
          </p:nvGrpSpPr>
          <p:grpSpPr>
            <a:xfrm>
              <a:off x="-1368627" y="-786999"/>
              <a:ext cx="2214777" cy="2214680"/>
              <a:chOff x="2046850" y="539706"/>
              <a:chExt cx="969226" cy="969226"/>
            </a:xfrm>
          </p:grpSpPr>
          <p:sp>
            <p:nvSpPr>
              <p:cNvPr id="624" name="Google Shape;624;p51"/>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1"/>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51"/>
            <p:cNvSpPr/>
            <p:nvPr/>
          </p:nvSpPr>
          <p:spPr>
            <a:xfrm rot="840170">
              <a:off x="8064232"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 name="Google Shape;627;p51"/>
            <p:cNvGrpSpPr/>
            <p:nvPr/>
          </p:nvGrpSpPr>
          <p:grpSpPr>
            <a:xfrm>
              <a:off x="8485700" y="196488"/>
              <a:ext cx="503400" cy="423975"/>
              <a:chOff x="4849700" y="2127775"/>
              <a:chExt cx="503400" cy="423975"/>
            </a:xfrm>
          </p:grpSpPr>
          <p:sp>
            <p:nvSpPr>
              <p:cNvPr id="628" name="Google Shape;628;p51"/>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31" name="Google Shape;631;p51"/>
            <p:cNvCxnSpPr/>
            <p:nvPr/>
          </p:nvCxnSpPr>
          <p:spPr>
            <a:xfrm>
              <a:off x="-1346925"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632" name="Google Shape;632;p51"/>
            <p:cNvCxnSpPr/>
            <p:nvPr/>
          </p:nvCxnSpPr>
          <p:spPr>
            <a:xfrm>
              <a:off x="-587509"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633" name="Google Shape;633;p51"/>
            <p:cNvSpPr/>
            <p:nvPr/>
          </p:nvSpPr>
          <p:spPr>
            <a:xfrm>
              <a:off x="-1368623" y="412955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51"/>
            <p:cNvGrpSpPr/>
            <p:nvPr/>
          </p:nvGrpSpPr>
          <p:grpSpPr>
            <a:xfrm>
              <a:off x="8541865" y="1548226"/>
              <a:ext cx="1279498" cy="2307641"/>
              <a:chOff x="8541865" y="1548226"/>
              <a:chExt cx="1279498" cy="2307641"/>
            </a:xfrm>
          </p:grpSpPr>
          <p:sp>
            <p:nvSpPr>
              <p:cNvPr id="635" name="Google Shape;635;p51"/>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8" name="Google Shape;638;p51"/>
          <p:cNvSpPr txBox="1"/>
          <p:nvPr>
            <p:ph type="title"/>
          </p:nvPr>
        </p:nvSpPr>
        <p:spPr>
          <a:xfrm>
            <a:off x="1648975" y="884513"/>
            <a:ext cx="5394300" cy="989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39" name="Google Shape;639;p51"/>
          <p:cNvSpPr txBox="1"/>
          <p:nvPr>
            <p:ph idx="1" type="body"/>
          </p:nvPr>
        </p:nvSpPr>
        <p:spPr>
          <a:xfrm>
            <a:off x="1409275" y="2160045"/>
            <a:ext cx="5362800" cy="205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sz="1500">
                <a:latin typeface="Raleway Medium"/>
                <a:ea typeface="Raleway Medium"/>
                <a:cs typeface="Raleway Medium"/>
                <a:sym typeface="Raleway Medium"/>
              </a:defRPr>
            </a:lvl1pPr>
            <a:lvl2pPr indent="-304800" lvl="1" marL="914400" rtl="0">
              <a:spcBef>
                <a:spcPts val="100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0" name="Shape 640"/>
        <p:cNvGrpSpPr/>
        <p:nvPr/>
      </p:nvGrpSpPr>
      <p:grpSpPr>
        <a:xfrm>
          <a:off x="0" y="0"/>
          <a:ext cx="0" cy="0"/>
          <a:chOff x="0" y="0"/>
          <a:chExt cx="0" cy="0"/>
        </a:xfrm>
      </p:grpSpPr>
      <p:grpSp>
        <p:nvGrpSpPr>
          <p:cNvPr id="641" name="Google Shape;641;p52"/>
          <p:cNvGrpSpPr/>
          <p:nvPr/>
        </p:nvGrpSpPr>
        <p:grpSpPr>
          <a:xfrm>
            <a:off x="3672650" y="-1492753"/>
            <a:ext cx="6559256" cy="6313973"/>
            <a:chOff x="3672650" y="-1492753"/>
            <a:chExt cx="6559256" cy="6313973"/>
          </a:xfrm>
        </p:grpSpPr>
        <p:sp>
          <p:nvSpPr>
            <p:cNvPr id="642" name="Google Shape;642;p52"/>
            <p:cNvSpPr/>
            <p:nvPr/>
          </p:nvSpPr>
          <p:spPr>
            <a:xfrm>
              <a:off x="4558075" y="804665"/>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52"/>
            <p:cNvGrpSpPr/>
            <p:nvPr/>
          </p:nvGrpSpPr>
          <p:grpSpPr>
            <a:xfrm>
              <a:off x="6696462" y="-1492753"/>
              <a:ext cx="3535444" cy="3535444"/>
              <a:chOff x="2046850" y="539706"/>
              <a:chExt cx="969226" cy="969226"/>
            </a:xfrm>
          </p:grpSpPr>
          <p:sp>
            <p:nvSpPr>
              <p:cNvPr id="644" name="Google Shape;644;p52"/>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6" name="Google Shape;646;p52"/>
            <p:cNvCxnSpPr/>
            <p:nvPr/>
          </p:nvCxnSpPr>
          <p:spPr>
            <a:xfrm>
              <a:off x="3672650" y="684323"/>
              <a:ext cx="669600" cy="0"/>
            </a:xfrm>
            <a:prstGeom prst="straightConnector1">
              <a:avLst/>
            </a:prstGeom>
            <a:noFill/>
            <a:ln cap="flat" cmpd="sng" w="19050">
              <a:solidFill>
                <a:schemeClr val="dk1"/>
              </a:solidFill>
              <a:prstDash val="dash"/>
              <a:round/>
              <a:headEnd len="med" w="med" type="none"/>
              <a:tailEnd len="med" w="med" type="none"/>
            </a:ln>
          </p:spPr>
        </p:cxnSp>
        <p:grpSp>
          <p:nvGrpSpPr>
            <p:cNvPr id="647" name="Google Shape;647;p52"/>
            <p:cNvGrpSpPr/>
            <p:nvPr/>
          </p:nvGrpSpPr>
          <p:grpSpPr>
            <a:xfrm>
              <a:off x="4140111" y="4538477"/>
              <a:ext cx="769949" cy="254226"/>
              <a:chOff x="4140111" y="4538477"/>
              <a:chExt cx="769949" cy="254226"/>
            </a:xfrm>
          </p:grpSpPr>
          <p:sp>
            <p:nvSpPr>
              <p:cNvPr id="648" name="Google Shape;648;p52"/>
              <p:cNvSpPr/>
              <p:nvPr/>
            </p:nvSpPr>
            <p:spPr>
              <a:xfrm rot="5203576">
                <a:off x="4402332" y="4287435"/>
                <a:ext cx="45109" cy="567335"/>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2"/>
              <p:cNvSpPr/>
              <p:nvPr/>
            </p:nvSpPr>
            <p:spPr>
              <a:xfrm rot="5400000">
                <a:off x="4604023" y="4486666"/>
                <a:ext cx="44818" cy="567257"/>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0" name="Google Shape;650;p52"/>
            <p:cNvCxnSpPr/>
            <p:nvPr/>
          </p:nvCxnSpPr>
          <p:spPr>
            <a:xfrm>
              <a:off x="7789904" y="4538470"/>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651" name="Google Shape;651;p52"/>
            <p:cNvCxnSpPr/>
            <p:nvPr/>
          </p:nvCxnSpPr>
          <p:spPr>
            <a:xfrm>
              <a:off x="7410788" y="4821220"/>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652" name="Google Shape;652;p52"/>
          <p:cNvSpPr txBox="1"/>
          <p:nvPr>
            <p:ph type="title"/>
          </p:nvPr>
        </p:nvSpPr>
        <p:spPr>
          <a:xfrm>
            <a:off x="1767600" y="1509803"/>
            <a:ext cx="5608800" cy="2203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4800"/>
              <a:buNone/>
              <a:defRPr sz="7000"/>
            </a:lvl1pPr>
            <a:lvl2pPr lvl="1" rtl="0">
              <a:spcBef>
                <a:spcPts val="0"/>
              </a:spcBef>
              <a:spcAft>
                <a:spcPts val="0"/>
              </a:spcAft>
              <a:buClr>
                <a:schemeClr val="accent5"/>
              </a:buClr>
              <a:buSzPts val="4800"/>
              <a:buNone/>
              <a:defRPr sz="4800">
                <a:solidFill>
                  <a:schemeClr val="accent5"/>
                </a:solidFill>
              </a:defRPr>
            </a:lvl2pPr>
            <a:lvl3pPr lvl="2" rtl="0">
              <a:spcBef>
                <a:spcPts val="0"/>
              </a:spcBef>
              <a:spcAft>
                <a:spcPts val="0"/>
              </a:spcAft>
              <a:buClr>
                <a:schemeClr val="accent5"/>
              </a:buClr>
              <a:buSzPts val="4800"/>
              <a:buNone/>
              <a:defRPr sz="4800">
                <a:solidFill>
                  <a:schemeClr val="accent5"/>
                </a:solidFill>
              </a:defRPr>
            </a:lvl3pPr>
            <a:lvl4pPr lvl="3" rtl="0">
              <a:spcBef>
                <a:spcPts val="0"/>
              </a:spcBef>
              <a:spcAft>
                <a:spcPts val="0"/>
              </a:spcAft>
              <a:buClr>
                <a:schemeClr val="accent5"/>
              </a:buClr>
              <a:buSzPts val="4800"/>
              <a:buNone/>
              <a:defRPr sz="4800">
                <a:solidFill>
                  <a:schemeClr val="accent5"/>
                </a:solidFill>
              </a:defRPr>
            </a:lvl4pPr>
            <a:lvl5pPr lvl="4" rtl="0">
              <a:spcBef>
                <a:spcPts val="0"/>
              </a:spcBef>
              <a:spcAft>
                <a:spcPts val="0"/>
              </a:spcAft>
              <a:buClr>
                <a:schemeClr val="accent5"/>
              </a:buClr>
              <a:buSzPts val="4800"/>
              <a:buNone/>
              <a:defRPr sz="4800">
                <a:solidFill>
                  <a:schemeClr val="accent5"/>
                </a:solidFill>
              </a:defRPr>
            </a:lvl5pPr>
            <a:lvl6pPr lvl="5" rtl="0">
              <a:spcBef>
                <a:spcPts val="0"/>
              </a:spcBef>
              <a:spcAft>
                <a:spcPts val="0"/>
              </a:spcAft>
              <a:buClr>
                <a:schemeClr val="accent5"/>
              </a:buClr>
              <a:buSzPts val="4800"/>
              <a:buNone/>
              <a:defRPr sz="4800">
                <a:solidFill>
                  <a:schemeClr val="accent5"/>
                </a:solidFill>
              </a:defRPr>
            </a:lvl6pPr>
            <a:lvl7pPr lvl="6" rtl="0">
              <a:spcBef>
                <a:spcPts val="0"/>
              </a:spcBef>
              <a:spcAft>
                <a:spcPts val="0"/>
              </a:spcAft>
              <a:buClr>
                <a:schemeClr val="accent5"/>
              </a:buClr>
              <a:buSzPts val="4800"/>
              <a:buNone/>
              <a:defRPr sz="4800">
                <a:solidFill>
                  <a:schemeClr val="accent5"/>
                </a:solidFill>
              </a:defRPr>
            </a:lvl7pPr>
            <a:lvl8pPr lvl="7" rtl="0">
              <a:spcBef>
                <a:spcPts val="0"/>
              </a:spcBef>
              <a:spcAft>
                <a:spcPts val="0"/>
              </a:spcAft>
              <a:buClr>
                <a:schemeClr val="accent5"/>
              </a:buClr>
              <a:buSzPts val="4800"/>
              <a:buNone/>
              <a:defRPr sz="4800">
                <a:solidFill>
                  <a:schemeClr val="accent5"/>
                </a:solidFill>
              </a:defRPr>
            </a:lvl8pPr>
            <a:lvl9pPr lvl="8" rtl="0">
              <a:spcBef>
                <a:spcPts val="0"/>
              </a:spcBef>
              <a:spcAft>
                <a:spcPts val="0"/>
              </a:spcAft>
              <a:buClr>
                <a:schemeClr val="accent5"/>
              </a:buClr>
              <a:buSzPts val="4800"/>
              <a:buNone/>
              <a:defRPr sz="4800">
                <a:solidFill>
                  <a:schemeClr val="accent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3" name="Shape 653"/>
        <p:cNvGrpSpPr/>
        <p:nvPr/>
      </p:nvGrpSpPr>
      <p:grpSpPr>
        <a:xfrm>
          <a:off x="0" y="0"/>
          <a:ext cx="0" cy="0"/>
          <a:chOff x="0" y="0"/>
          <a:chExt cx="0" cy="0"/>
        </a:xfrm>
      </p:grpSpPr>
      <p:grpSp>
        <p:nvGrpSpPr>
          <p:cNvPr id="654" name="Google Shape;654;p53"/>
          <p:cNvGrpSpPr/>
          <p:nvPr/>
        </p:nvGrpSpPr>
        <p:grpSpPr>
          <a:xfrm>
            <a:off x="-1598197" y="-1317213"/>
            <a:ext cx="12270183" cy="7856423"/>
            <a:chOff x="-1598197" y="-1317213"/>
            <a:chExt cx="12270183" cy="7856423"/>
          </a:xfrm>
        </p:grpSpPr>
        <p:sp>
          <p:nvSpPr>
            <p:cNvPr id="655" name="Google Shape;655;p53"/>
            <p:cNvSpPr/>
            <p:nvPr/>
          </p:nvSpPr>
          <p:spPr>
            <a:xfrm flipH="1">
              <a:off x="21366" y="-377908"/>
              <a:ext cx="1724195" cy="1724287"/>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rot="840170">
              <a:off x="-129216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3416575" y="-1064226"/>
              <a:ext cx="2310862" cy="230764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 name="Google Shape;658;p53"/>
            <p:cNvGrpSpPr/>
            <p:nvPr/>
          </p:nvGrpSpPr>
          <p:grpSpPr>
            <a:xfrm>
              <a:off x="-693310" y="1560076"/>
              <a:ext cx="1279498" cy="2307641"/>
              <a:chOff x="8541865" y="1548226"/>
              <a:chExt cx="1279498" cy="2307641"/>
            </a:xfrm>
          </p:grpSpPr>
          <p:sp>
            <p:nvSpPr>
              <p:cNvPr id="659" name="Google Shape;659;p53"/>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3"/>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53"/>
            <p:cNvSpPr/>
            <p:nvPr/>
          </p:nvSpPr>
          <p:spPr>
            <a:xfrm flipH="1">
              <a:off x="-119350" y="14553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53"/>
            <p:cNvGrpSpPr/>
            <p:nvPr/>
          </p:nvGrpSpPr>
          <p:grpSpPr>
            <a:xfrm rot="1120446">
              <a:off x="458044" y="290625"/>
              <a:ext cx="815539" cy="648081"/>
              <a:chOff x="539375" y="662400"/>
              <a:chExt cx="815500" cy="648050"/>
            </a:xfrm>
          </p:grpSpPr>
          <p:sp>
            <p:nvSpPr>
              <p:cNvPr id="664" name="Google Shape;664;p53"/>
              <p:cNvSpPr/>
              <p:nvPr/>
            </p:nvSpPr>
            <p:spPr>
              <a:xfrm>
                <a:off x="974100" y="662400"/>
                <a:ext cx="380775" cy="471850"/>
              </a:xfrm>
              <a:custGeom>
                <a:rect b="b" l="l" r="r" t="t"/>
                <a:pathLst>
                  <a:path extrusionOk="0" h="18874" w="15231">
                    <a:moveTo>
                      <a:pt x="7345" y="0"/>
                    </a:moveTo>
                    <a:cubicBezTo>
                      <a:pt x="3705" y="0"/>
                      <a:pt x="0" y="2959"/>
                      <a:pt x="1217" y="7563"/>
                    </a:cubicBezTo>
                    <a:cubicBezTo>
                      <a:pt x="2277" y="11587"/>
                      <a:pt x="5027" y="15719"/>
                      <a:pt x="10944" y="18874"/>
                    </a:cubicBezTo>
                    <a:cubicBezTo>
                      <a:pt x="10944" y="18874"/>
                      <a:pt x="15231" y="12004"/>
                      <a:pt x="13088" y="4420"/>
                    </a:cubicBezTo>
                    <a:cubicBezTo>
                      <a:pt x="12216" y="1340"/>
                      <a:pt x="9795" y="0"/>
                      <a:pt x="73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p:nvPr/>
            </p:nvSpPr>
            <p:spPr>
              <a:xfrm>
                <a:off x="539375" y="971075"/>
                <a:ext cx="520175" cy="339375"/>
              </a:xfrm>
              <a:custGeom>
                <a:rect b="b" l="l" r="r" t="t"/>
                <a:pathLst>
                  <a:path extrusionOk="0" h="13575" w="20807">
                    <a:moveTo>
                      <a:pt x="8950" y="1"/>
                    </a:moveTo>
                    <a:cubicBezTo>
                      <a:pt x="3467" y="1"/>
                      <a:pt x="0" y="8157"/>
                      <a:pt x="5912" y="11503"/>
                    </a:cubicBezTo>
                    <a:cubicBezTo>
                      <a:pt x="8119" y="12748"/>
                      <a:pt x="10784" y="13575"/>
                      <a:pt x="13970" y="13575"/>
                    </a:cubicBezTo>
                    <a:cubicBezTo>
                      <a:pt x="16026" y="13575"/>
                      <a:pt x="18299" y="13230"/>
                      <a:pt x="20807" y="12432"/>
                    </a:cubicBezTo>
                    <a:cubicBezTo>
                      <a:pt x="20807" y="12432"/>
                      <a:pt x="18878" y="4562"/>
                      <a:pt x="11960" y="811"/>
                    </a:cubicBezTo>
                    <a:cubicBezTo>
                      <a:pt x="10922" y="248"/>
                      <a:pt x="9906" y="1"/>
                      <a:pt x="89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53"/>
            <p:cNvSpPr/>
            <p:nvPr/>
          </p:nvSpPr>
          <p:spPr>
            <a:xfrm>
              <a:off x="2971251" y="367074"/>
              <a:ext cx="1661917" cy="484293"/>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3"/>
            <p:cNvSpPr/>
            <p:nvPr/>
          </p:nvSpPr>
          <p:spPr>
            <a:xfrm>
              <a:off x="7806124"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53"/>
            <p:cNvGrpSpPr/>
            <p:nvPr/>
          </p:nvGrpSpPr>
          <p:grpSpPr>
            <a:xfrm>
              <a:off x="8430600" y="2742287"/>
              <a:ext cx="527550" cy="872263"/>
              <a:chOff x="4129775" y="3943512"/>
              <a:chExt cx="527550" cy="872263"/>
            </a:xfrm>
          </p:grpSpPr>
          <p:grpSp>
            <p:nvGrpSpPr>
              <p:cNvPr id="669" name="Google Shape;669;p53"/>
              <p:cNvGrpSpPr/>
              <p:nvPr/>
            </p:nvGrpSpPr>
            <p:grpSpPr>
              <a:xfrm>
                <a:off x="4129775" y="4391800"/>
                <a:ext cx="503400" cy="423975"/>
                <a:chOff x="4849700" y="2127775"/>
                <a:chExt cx="503400" cy="423975"/>
              </a:xfrm>
            </p:grpSpPr>
            <p:sp>
              <p:nvSpPr>
                <p:cNvPr id="670" name="Google Shape;670;p53"/>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53"/>
              <p:cNvSpPr/>
              <p:nvPr/>
            </p:nvSpPr>
            <p:spPr>
              <a:xfrm>
                <a:off x="4533175" y="4152900"/>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3"/>
              <p:cNvSpPr/>
              <p:nvPr/>
            </p:nvSpPr>
            <p:spPr>
              <a:xfrm>
                <a:off x="4319400" y="3943512"/>
                <a:ext cx="213774" cy="182737"/>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53"/>
            <p:cNvGrpSpPr/>
            <p:nvPr/>
          </p:nvGrpSpPr>
          <p:grpSpPr>
            <a:xfrm>
              <a:off x="7794550" y="-1317213"/>
              <a:ext cx="2877437" cy="2877340"/>
              <a:chOff x="2046850" y="539706"/>
              <a:chExt cx="969226" cy="969226"/>
            </a:xfrm>
          </p:grpSpPr>
          <p:sp>
            <p:nvSpPr>
              <p:cNvPr id="676" name="Google Shape;676;p53"/>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3"/>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53"/>
            <p:cNvSpPr/>
            <p:nvPr/>
          </p:nvSpPr>
          <p:spPr>
            <a:xfrm rot="5252242">
              <a:off x="4264474" y="4196795"/>
              <a:ext cx="57997" cy="54949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p:nvPr/>
          </p:nvSpPr>
          <p:spPr>
            <a:xfrm rot="5400000">
              <a:off x="4459734" y="4453173"/>
              <a:ext cx="57657" cy="549222"/>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53"/>
          <p:cNvSpPr txBox="1"/>
          <p:nvPr>
            <p:ph type="title"/>
          </p:nvPr>
        </p:nvSpPr>
        <p:spPr>
          <a:xfrm>
            <a:off x="1004700" y="1529250"/>
            <a:ext cx="4045200" cy="13359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7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1" name="Google Shape;681;p53"/>
          <p:cNvSpPr txBox="1"/>
          <p:nvPr>
            <p:ph idx="1" type="subTitle"/>
          </p:nvPr>
        </p:nvSpPr>
        <p:spPr>
          <a:xfrm>
            <a:off x="913150" y="3065825"/>
            <a:ext cx="4136700" cy="95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500">
                <a:solidFill>
                  <a:schemeClr val="dk1"/>
                </a:solidFill>
                <a:latin typeface="Raleway Medium"/>
                <a:ea typeface="Raleway Medium"/>
                <a:cs typeface="Raleway Medium"/>
                <a:sym typeface="Raleway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2" name="Shape 682"/>
        <p:cNvGrpSpPr/>
        <p:nvPr/>
      </p:nvGrpSpPr>
      <p:grpSpPr>
        <a:xfrm>
          <a:off x="0" y="0"/>
          <a:ext cx="0" cy="0"/>
          <a:chOff x="0" y="0"/>
          <a:chExt cx="0" cy="0"/>
        </a:xfrm>
      </p:grpSpPr>
      <p:grpSp>
        <p:nvGrpSpPr>
          <p:cNvPr id="683" name="Google Shape;683;p54"/>
          <p:cNvGrpSpPr/>
          <p:nvPr/>
        </p:nvGrpSpPr>
        <p:grpSpPr>
          <a:xfrm>
            <a:off x="-688035" y="-879498"/>
            <a:ext cx="11506414" cy="7817709"/>
            <a:chOff x="-688035" y="-879498"/>
            <a:chExt cx="11506414" cy="7817709"/>
          </a:xfrm>
        </p:grpSpPr>
        <p:sp>
          <p:nvSpPr>
            <p:cNvPr id="684" name="Google Shape;684;p54"/>
            <p:cNvSpPr/>
            <p:nvPr/>
          </p:nvSpPr>
          <p:spPr>
            <a:xfrm flipH="1">
              <a:off x="62896" y="3796126"/>
              <a:ext cx="1710479" cy="1710570"/>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4"/>
            <p:cNvSpPr/>
            <p:nvPr/>
          </p:nvSpPr>
          <p:spPr>
            <a:xfrm rot="840170">
              <a:off x="8141807" y="3872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54"/>
            <p:cNvGrpSpPr/>
            <p:nvPr/>
          </p:nvGrpSpPr>
          <p:grpSpPr>
            <a:xfrm>
              <a:off x="210000" y="229738"/>
              <a:ext cx="503400" cy="423975"/>
              <a:chOff x="4849700" y="2127775"/>
              <a:chExt cx="503400" cy="423975"/>
            </a:xfrm>
          </p:grpSpPr>
          <p:sp>
            <p:nvSpPr>
              <p:cNvPr id="687" name="Google Shape;687;p54"/>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4"/>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4"/>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54"/>
            <p:cNvGrpSpPr/>
            <p:nvPr/>
          </p:nvGrpSpPr>
          <p:grpSpPr>
            <a:xfrm>
              <a:off x="-688035" y="1548226"/>
              <a:ext cx="1279498" cy="2307641"/>
              <a:chOff x="8541865" y="1548226"/>
              <a:chExt cx="1279498" cy="2307641"/>
            </a:xfrm>
          </p:grpSpPr>
          <p:sp>
            <p:nvSpPr>
              <p:cNvPr id="691" name="Google Shape;691;p54"/>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4"/>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4"/>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54"/>
            <p:cNvSpPr/>
            <p:nvPr/>
          </p:nvSpPr>
          <p:spPr>
            <a:xfrm flipH="1">
              <a:off x="6897481" y="4117552"/>
              <a:ext cx="1533121" cy="1533213"/>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flipH="1">
              <a:off x="7497768" y="-879498"/>
              <a:ext cx="1533121" cy="1533213"/>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 name="Google Shape;696;p54"/>
            <p:cNvCxnSpPr/>
            <p:nvPr/>
          </p:nvCxnSpPr>
          <p:spPr>
            <a:xfrm>
              <a:off x="2831600" y="485788"/>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697" name="Google Shape;697;p54"/>
            <p:cNvCxnSpPr/>
            <p:nvPr/>
          </p:nvCxnSpPr>
          <p:spPr>
            <a:xfrm>
              <a:off x="3591016" y="202713"/>
              <a:ext cx="1165500" cy="0"/>
            </a:xfrm>
            <a:prstGeom prst="straightConnector1">
              <a:avLst/>
            </a:prstGeom>
            <a:noFill/>
            <a:ln cap="flat" cmpd="sng" w="19050">
              <a:solidFill>
                <a:schemeClr val="dk1"/>
              </a:solidFill>
              <a:prstDash val="dash"/>
              <a:round/>
              <a:headEnd len="med" w="med" type="none"/>
              <a:tailEnd len="med" w="med" type="none"/>
            </a:ln>
          </p:spPr>
        </p:cxnSp>
        <p:sp>
          <p:nvSpPr>
            <p:cNvPr id="698" name="Google Shape;698;p54"/>
            <p:cNvSpPr/>
            <p:nvPr/>
          </p:nvSpPr>
          <p:spPr>
            <a:xfrm>
              <a:off x="7226902" y="68212"/>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54"/>
          <p:cNvSpPr txBox="1"/>
          <p:nvPr>
            <p:ph type="title"/>
          </p:nvPr>
        </p:nvSpPr>
        <p:spPr>
          <a:xfrm>
            <a:off x="831150" y="3482850"/>
            <a:ext cx="5052000" cy="1069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latin typeface="Nunito"/>
                <a:ea typeface="Nunito"/>
                <a:cs typeface="Nunito"/>
                <a:sym typeface="Nunito"/>
              </a:defRPr>
            </a:lvl2pPr>
            <a:lvl3pPr lvl="2" rtl="0">
              <a:spcBef>
                <a:spcPts val="0"/>
              </a:spcBef>
              <a:spcAft>
                <a:spcPts val="0"/>
              </a:spcAft>
              <a:buClr>
                <a:schemeClr val="accent5"/>
              </a:buClr>
              <a:buSzPts val="2600"/>
              <a:buNone/>
              <a:defRPr>
                <a:solidFill>
                  <a:schemeClr val="accent5"/>
                </a:solidFill>
                <a:latin typeface="Nunito"/>
                <a:ea typeface="Nunito"/>
                <a:cs typeface="Nunito"/>
                <a:sym typeface="Nunito"/>
              </a:defRPr>
            </a:lvl3pPr>
            <a:lvl4pPr lvl="3" rtl="0">
              <a:spcBef>
                <a:spcPts val="0"/>
              </a:spcBef>
              <a:spcAft>
                <a:spcPts val="0"/>
              </a:spcAft>
              <a:buClr>
                <a:schemeClr val="accent5"/>
              </a:buClr>
              <a:buSzPts val="2600"/>
              <a:buNone/>
              <a:defRPr>
                <a:solidFill>
                  <a:schemeClr val="accent5"/>
                </a:solidFill>
                <a:latin typeface="Nunito"/>
                <a:ea typeface="Nunito"/>
                <a:cs typeface="Nunito"/>
                <a:sym typeface="Nunito"/>
              </a:defRPr>
            </a:lvl4pPr>
            <a:lvl5pPr lvl="4" rtl="0">
              <a:spcBef>
                <a:spcPts val="0"/>
              </a:spcBef>
              <a:spcAft>
                <a:spcPts val="0"/>
              </a:spcAft>
              <a:buClr>
                <a:schemeClr val="accent5"/>
              </a:buClr>
              <a:buSzPts val="2600"/>
              <a:buNone/>
              <a:defRPr>
                <a:solidFill>
                  <a:schemeClr val="accent5"/>
                </a:solidFill>
                <a:latin typeface="Nunito"/>
                <a:ea typeface="Nunito"/>
                <a:cs typeface="Nunito"/>
                <a:sym typeface="Nunito"/>
              </a:defRPr>
            </a:lvl5pPr>
            <a:lvl6pPr lvl="5" rtl="0">
              <a:spcBef>
                <a:spcPts val="0"/>
              </a:spcBef>
              <a:spcAft>
                <a:spcPts val="0"/>
              </a:spcAft>
              <a:buClr>
                <a:schemeClr val="accent5"/>
              </a:buClr>
              <a:buSzPts val="2600"/>
              <a:buNone/>
              <a:defRPr>
                <a:solidFill>
                  <a:schemeClr val="accent5"/>
                </a:solidFill>
                <a:latin typeface="Nunito"/>
                <a:ea typeface="Nunito"/>
                <a:cs typeface="Nunito"/>
                <a:sym typeface="Nunito"/>
              </a:defRPr>
            </a:lvl6pPr>
            <a:lvl7pPr lvl="6" rtl="0">
              <a:spcBef>
                <a:spcPts val="0"/>
              </a:spcBef>
              <a:spcAft>
                <a:spcPts val="0"/>
              </a:spcAft>
              <a:buClr>
                <a:schemeClr val="accent5"/>
              </a:buClr>
              <a:buSzPts val="2600"/>
              <a:buNone/>
              <a:defRPr>
                <a:solidFill>
                  <a:schemeClr val="accent5"/>
                </a:solidFill>
                <a:latin typeface="Nunito"/>
                <a:ea typeface="Nunito"/>
                <a:cs typeface="Nunito"/>
                <a:sym typeface="Nunito"/>
              </a:defRPr>
            </a:lvl7pPr>
            <a:lvl8pPr lvl="7" rtl="0">
              <a:spcBef>
                <a:spcPts val="0"/>
              </a:spcBef>
              <a:spcAft>
                <a:spcPts val="0"/>
              </a:spcAft>
              <a:buClr>
                <a:schemeClr val="accent5"/>
              </a:buClr>
              <a:buSzPts val="2600"/>
              <a:buNone/>
              <a:defRPr>
                <a:solidFill>
                  <a:schemeClr val="accent5"/>
                </a:solidFill>
                <a:latin typeface="Nunito"/>
                <a:ea typeface="Nunito"/>
                <a:cs typeface="Nunito"/>
                <a:sym typeface="Nunito"/>
              </a:defRPr>
            </a:lvl8pPr>
            <a:lvl9pPr lvl="8" rtl="0">
              <a:spcBef>
                <a:spcPts val="0"/>
              </a:spcBef>
              <a:spcAft>
                <a:spcPts val="0"/>
              </a:spcAft>
              <a:buClr>
                <a:schemeClr val="accent5"/>
              </a:buClr>
              <a:buSzPts val="2600"/>
              <a:buNone/>
              <a:defRPr>
                <a:solidFill>
                  <a:schemeClr val="accent5"/>
                </a:solidFill>
                <a:latin typeface="Nunito"/>
                <a:ea typeface="Nunito"/>
                <a:cs typeface="Nunito"/>
                <a:sym typeface="Nuni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0" name="Shape 700"/>
        <p:cNvGrpSpPr/>
        <p:nvPr/>
      </p:nvGrpSpPr>
      <p:grpSpPr>
        <a:xfrm>
          <a:off x="0" y="0"/>
          <a:ext cx="0" cy="0"/>
          <a:chOff x="0" y="0"/>
          <a:chExt cx="0" cy="0"/>
        </a:xfrm>
      </p:grpSpPr>
      <p:grpSp>
        <p:nvGrpSpPr>
          <p:cNvPr id="701" name="Google Shape;701;p55"/>
          <p:cNvGrpSpPr/>
          <p:nvPr/>
        </p:nvGrpSpPr>
        <p:grpSpPr>
          <a:xfrm>
            <a:off x="-1126376" y="-634626"/>
            <a:ext cx="11260773" cy="6459401"/>
            <a:chOff x="-1126376" y="-634626"/>
            <a:chExt cx="11260773" cy="6459401"/>
          </a:xfrm>
        </p:grpSpPr>
        <p:sp>
          <p:nvSpPr>
            <p:cNvPr id="702" name="Google Shape;702;p55"/>
            <p:cNvSpPr/>
            <p:nvPr/>
          </p:nvSpPr>
          <p:spPr>
            <a:xfrm>
              <a:off x="-452250" y="1604974"/>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55"/>
            <p:cNvGrpSpPr/>
            <p:nvPr/>
          </p:nvGrpSpPr>
          <p:grpSpPr>
            <a:xfrm>
              <a:off x="-1126376" y="-634626"/>
              <a:ext cx="11260773" cy="6459401"/>
              <a:chOff x="-1126376" y="-634626"/>
              <a:chExt cx="11260773" cy="6459401"/>
            </a:xfrm>
          </p:grpSpPr>
          <p:sp>
            <p:nvSpPr>
              <p:cNvPr id="704" name="Google Shape;704;p55"/>
              <p:cNvSpPr/>
              <p:nvPr/>
            </p:nvSpPr>
            <p:spPr>
              <a:xfrm>
                <a:off x="7376325" y="3004475"/>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5"/>
              <p:cNvSpPr/>
              <p:nvPr/>
            </p:nvSpPr>
            <p:spPr>
              <a:xfrm>
                <a:off x="8151450" y="-634626"/>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5"/>
              <p:cNvSpPr/>
              <p:nvPr/>
            </p:nvSpPr>
            <p:spPr>
              <a:xfrm>
                <a:off x="-1126376"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55"/>
              <p:cNvGrpSpPr/>
              <p:nvPr/>
            </p:nvGrpSpPr>
            <p:grpSpPr>
              <a:xfrm>
                <a:off x="8430600" y="2742287"/>
                <a:ext cx="527550" cy="872263"/>
                <a:chOff x="4129775" y="3943512"/>
                <a:chExt cx="527550" cy="872263"/>
              </a:xfrm>
            </p:grpSpPr>
            <p:grpSp>
              <p:nvGrpSpPr>
                <p:cNvPr id="708" name="Google Shape;708;p55"/>
                <p:cNvGrpSpPr/>
                <p:nvPr/>
              </p:nvGrpSpPr>
              <p:grpSpPr>
                <a:xfrm>
                  <a:off x="4129775" y="4391800"/>
                  <a:ext cx="503400" cy="423975"/>
                  <a:chOff x="4849700" y="2127775"/>
                  <a:chExt cx="503400" cy="423975"/>
                </a:xfrm>
              </p:grpSpPr>
              <p:sp>
                <p:nvSpPr>
                  <p:cNvPr id="709" name="Google Shape;709;p55"/>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5"/>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5"/>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55"/>
                <p:cNvSpPr/>
                <p:nvPr/>
              </p:nvSpPr>
              <p:spPr>
                <a:xfrm>
                  <a:off x="4533175" y="4152900"/>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5"/>
                <p:cNvSpPr/>
                <p:nvPr/>
              </p:nvSpPr>
              <p:spPr>
                <a:xfrm>
                  <a:off x="4319400" y="3943512"/>
                  <a:ext cx="213774" cy="182737"/>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55"/>
              <p:cNvGrpSpPr/>
              <p:nvPr/>
            </p:nvGrpSpPr>
            <p:grpSpPr>
              <a:xfrm>
                <a:off x="6038296" y="4375839"/>
                <a:ext cx="2620906" cy="240960"/>
                <a:chOff x="-1423337" y="4085695"/>
                <a:chExt cx="2039615" cy="282750"/>
              </a:xfrm>
            </p:grpSpPr>
            <p:cxnSp>
              <p:nvCxnSpPr>
                <p:cNvPr id="715" name="Google Shape;715;p55"/>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716" name="Google Shape;716;p55"/>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717" name="Google Shape;717;p55"/>
              <p:cNvSpPr/>
              <p:nvPr/>
            </p:nvSpPr>
            <p:spPr>
              <a:xfrm>
                <a:off x="6597600" y="962761"/>
                <a:ext cx="1832961" cy="534136"/>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 name="Google Shape;718;p55"/>
              <p:cNvGrpSpPr/>
              <p:nvPr/>
            </p:nvGrpSpPr>
            <p:grpSpPr>
              <a:xfrm>
                <a:off x="432252" y="109300"/>
                <a:ext cx="2415239" cy="2415158"/>
                <a:chOff x="2631886" y="1020223"/>
                <a:chExt cx="813540" cy="813540"/>
              </a:xfrm>
            </p:grpSpPr>
            <p:sp>
              <p:nvSpPr>
                <p:cNvPr id="719" name="Google Shape;719;p55"/>
                <p:cNvSpPr/>
                <p:nvPr/>
              </p:nvSpPr>
              <p:spPr>
                <a:xfrm>
                  <a:off x="2631886" y="1020223"/>
                  <a:ext cx="813540" cy="813540"/>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2757631" y="1145964"/>
                  <a:ext cx="561900" cy="56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1" name="Google Shape;721;p55"/>
          <p:cNvSpPr txBox="1"/>
          <p:nvPr>
            <p:ph hasCustomPrompt="1" type="title"/>
          </p:nvPr>
        </p:nvSpPr>
        <p:spPr>
          <a:xfrm>
            <a:off x="1791200" y="1454275"/>
            <a:ext cx="5561700" cy="1774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12000"/>
              <a:buNone/>
              <a:defRPr sz="12000"/>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
        <p:nvSpPr>
          <p:cNvPr id="722" name="Google Shape;722;p55"/>
          <p:cNvSpPr txBox="1"/>
          <p:nvPr>
            <p:ph idx="1" type="body"/>
          </p:nvPr>
        </p:nvSpPr>
        <p:spPr>
          <a:xfrm>
            <a:off x="1863700" y="3419525"/>
            <a:ext cx="5416500" cy="798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800">
                <a:solidFill>
                  <a:srgbClr val="000000"/>
                </a:solidFill>
                <a:latin typeface="Raleway Medium"/>
                <a:ea typeface="Raleway Medium"/>
                <a:cs typeface="Raleway Medium"/>
                <a:sym typeface="Raleway Medium"/>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3" name="Shape 723"/>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24" name="Shape 724"/>
        <p:cNvGrpSpPr/>
        <p:nvPr/>
      </p:nvGrpSpPr>
      <p:grpSpPr>
        <a:xfrm>
          <a:off x="0" y="0"/>
          <a:ext cx="0" cy="0"/>
          <a:chOff x="0" y="0"/>
          <a:chExt cx="0" cy="0"/>
        </a:xfrm>
      </p:grpSpPr>
      <p:grpSp>
        <p:nvGrpSpPr>
          <p:cNvPr id="725" name="Google Shape;725;p57"/>
          <p:cNvGrpSpPr/>
          <p:nvPr/>
        </p:nvGrpSpPr>
        <p:grpSpPr>
          <a:xfrm>
            <a:off x="-1368627" y="-786999"/>
            <a:ext cx="2214777" cy="2214680"/>
            <a:chOff x="2046850" y="539706"/>
            <a:chExt cx="969226" cy="969226"/>
          </a:xfrm>
        </p:grpSpPr>
        <p:sp>
          <p:nvSpPr>
            <p:cNvPr id="726" name="Google Shape;726;p57"/>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7"/>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57"/>
          <p:cNvSpPr/>
          <p:nvPr/>
        </p:nvSpPr>
        <p:spPr>
          <a:xfrm rot="840170">
            <a:off x="8064232"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 name="Google Shape;729;p57"/>
          <p:cNvGrpSpPr/>
          <p:nvPr/>
        </p:nvGrpSpPr>
        <p:grpSpPr>
          <a:xfrm>
            <a:off x="8485700" y="196488"/>
            <a:ext cx="503400" cy="423975"/>
            <a:chOff x="4849700" y="2127775"/>
            <a:chExt cx="503400" cy="423975"/>
          </a:xfrm>
        </p:grpSpPr>
        <p:sp>
          <p:nvSpPr>
            <p:cNvPr id="730" name="Google Shape;730;p57"/>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7"/>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7"/>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3" name="Google Shape;733;p57"/>
          <p:cNvCxnSpPr/>
          <p:nvPr/>
        </p:nvCxnSpPr>
        <p:spPr>
          <a:xfrm>
            <a:off x="-1346925"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734" name="Google Shape;734;p57"/>
          <p:cNvCxnSpPr/>
          <p:nvPr/>
        </p:nvCxnSpPr>
        <p:spPr>
          <a:xfrm>
            <a:off x="-587509"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735" name="Google Shape;735;p57"/>
          <p:cNvSpPr/>
          <p:nvPr/>
        </p:nvSpPr>
        <p:spPr>
          <a:xfrm>
            <a:off x="-1041498"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57"/>
          <p:cNvGrpSpPr/>
          <p:nvPr/>
        </p:nvGrpSpPr>
        <p:grpSpPr>
          <a:xfrm>
            <a:off x="8541865" y="1548226"/>
            <a:ext cx="1279498" cy="2307641"/>
            <a:chOff x="8541865" y="1548226"/>
            <a:chExt cx="1279498" cy="2307641"/>
          </a:xfrm>
        </p:grpSpPr>
        <p:sp>
          <p:nvSpPr>
            <p:cNvPr id="737" name="Google Shape;737;p57"/>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7"/>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7"/>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 name="Google Shape;740;p57"/>
          <p:cNvSpPr txBox="1"/>
          <p:nvPr>
            <p:ph hasCustomPrompt="1" type="title"/>
          </p:nvPr>
        </p:nvSpPr>
        <p:spPr>
          <a:xfrm>
            <a:off x="846150" y="1548225"/>
            <a:ext cx="8997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1" name="Google Shape;741;p57"/>
          <p:cNvSpPr txBox="1"/>
          <p:nvPr>
            <p:ph idx="2" type="title"/>
          </p:nvPr>
        </p:nvSpPr>
        <p:spPr>
          <a:xfrm>
            <a:off x="1745925" y="1432400"/>
            <a:ext cx="2757300" cy="788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42" name="Google Shape;742;p57"/>
          <p:cNvSpPr txBox="1"/>
          <p:nvPr>
            <p:ph idx="3" type="title"/>
          </p:nvPr>
        </p:nvSpPr>
        <p:spPr>
          <a:xfrm>
            <a:off x="1745925" y="2085690"/>
            <a:ext cx="2589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743" name="Google Shape;743;p57"/>
          <p:cNvSpPr txBox="1"/>
          <p:nvPr>
            <p:ph hasCustomPrompt="1" idx="4" type="title"/>
          </p:nvPr>
        </p:nvSpPr>
        <p:spPr>
          <a:xfrm>
            <a:off x="4568075" y="1548225"/>
            <a:ext cx="8997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4" name="Google Shape;744;p57"/>
          <p:cNvSpPr txBox="1"/>
          <p:nvPr>
            <p:ph idx="5" type="title"/>
          </p:nvPr>
        </p:nvSpPr>
        <p:spPr>
          <a:xfrm>
            <a:off x="5467800" y="1432400"/>
            <a:ext cx="2757300" cy="788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45" name="Google Shape;745;p57"/>
          <p:cNvSpPr txBox="1"/>
          <p:nvPr>
            <p:ph idx="6" type="title"/>
          </p:nvPr>
        </p:nvSpPr>
        <p:spPr>
          <a:xfrm>
            <a:off x="5467800" y="2085690"/>
            <a:ext cx="2589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746" name="Google Shape;746;p57"/>
          <p:cNvSpPr txBox="1"/>
          <p:nvPr>
            <p:ph hasCustomPrompt="1" idx="7" type="title"/>
          </p:nvPr>
        </p:nvSpPr>
        <p:spPr>
          <a:xfrm>
            <a:off x="846150" y="3061725"/>
            <a:ext cx="8997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7" name="Google Shape;747;p57"/>
          <p:cNvSpPr txBox="1"/>
          <p:nvPr>
            <p:ph idx="8" type="title"/>
          </p:nvPr>
        </p:nvSpPr>
        <p:spPr>
          <a:xfrm>
            <a:off x="1745925" y="2945875"/>
            <a:ext cx="2757300" cy="788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48" name="Google Shape;748;p57"/>
          <p:cNvSpPr txBox="1"/>
          <p:nvPr>
            <p:ph idx="9" type="title"/>
          </p:nvPr>
        </p:nvSpPr>
        <p:spPr>
          <a:xfrm>
            <a:off x="1745925" y="3599190"/>
            <a:ext cx="2589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749" name="Google Shape;749;p57"/>
          <p:cNvSpPr txBox="1"/>
          <p:nvPr>
            <p:ph hasCustomPrompt="1" idx="13" type="title"/>
          </p:nvPr>
        </p:nvSpPr>
        <p:spPr>
          <a:xfrm>
            <a:off x="4568075" y="3061725"/>
            <a:ext cx="8997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50" name="Google Shape;750;p57"/>
          <p:cNvSpPr txBox="1"/>
          <p:nvPr>
            <p:ph idx="14" type="title"/>
          </p:nvPr>
        </p:nvSpPr>
        <p:spPr>
          <a:xfrm>
            <a:off x="5467800" y="2945875"/>
            <a:ext cx="2757300" cy="788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51" name="Google Shape;751;p57"/>
          <p:cNvSpPr txBox="1"/>
          <p:nvPr>
            <p:ph idx="15" type="title"/>
          </p:nvPr>
        </p:nvSpPr>
        <p:spPr>
          <a:xfrm>
            <a:off x="5467800" y="3599190"/>
            <a:ext cx="2589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752" name="Google Shape;752;p57"/>
          <p:cNvSpPr txBox="1"/>
          <p:nvPr>
            <p:ph idx="16"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
    <p:spTree>
      <p:nvGrpSpPr>
        <p:cNvPr id="753" name="Shape 753"/>
        <p:cNvGrpSpPr/>
        <p:nvPr/>
      </p:nvGrpSpPr>
      <p:grpSpPr>
        <a:xfrm>
          <a:off x="0" y="0"/>
          <a:ext cx="0" cy="0"/>
          <a:chOff x="0" y="0"/>
          <a:chExt cx="0" cy="0"/>
        </a:xfrm>
      </p:grpSpPr>
      <p:grpSp>
        <p:nvGrpSpPr>
          <p:cNvPr id="754" name="Google Shape;754;p58"/>
          <p:cNvGrpSpPr/>
          <p:nvPr/>
        </p:nvGrpSpPr>
        <p:grpSpPr>
          <a:xfrm>
            <a:off x="-2390638" y="-1369557"/>
            <a:ext cx="13131410" cy="7908831"/>
            <a:chOff x="-2390638" y="-1369557"/>
            <a:chExt cx="13131410" cy="7908831"/>
          </a:xfrm>
        </p:grpSpPr>
        <p:grpSp>
          <p:nvGrpSpPr>
            <p:cNvPr id="755" name="Google Shape;755;p58"/>
            <p:cNvGrpSpPr/>
            <p:nvPr/>
          </p:nvGrpSpPr>
          <p:grpSpPr>
            <a:xfrm>
              <a:off x="-2390638" y="-1293253"/>
              <a:ext cx="3535444" cy="3535444"/>
              <a:chOff x="2046850" y="539706"/>
              <a:chExt cx="969226" cy="969226"/>
            </a:xfrm>
          </p:grpSpPr>
          <p:sp>
            <p:nvSpPr>
              <p:cNvPr id="756" name="Google Shape;756;p58"/>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8"/>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58" name="Google Shape;758;p58"/>
            <p:cNvCxnSpPr/>
            <p:nvPr/>
          </p:nvCxnSpPr>
          <p:spPr>
            <a:xfrm>
              <a:off x="-774546" y="4538470"/>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759" name="Google Shape;759;p58"/>
            <p:cNvCxnSpPr/>
            <p:nvPr/>
          </p:nvCxnSpPr>
          <p:spPr>
            <a:xfrm>
              <a:off x="-1153662" y="4821220"/>
              <a:ext cx="2039400" cy="0"/>
            </a:xfrm>
            <a:prstGeom prst="straightConnector1">
              <a:avLst/>
            </a:prstGeom>
            <a:noFill/>
            <a:ln cap="flat" cmpd="sng" w="19050">
              <a:solidFill>
                <a:schemeClr val="dk1"/>
              </a:solidFill>
              <a:prstDash val="dash"/>
              <a:round/>
              <a:headEnd len="med" w="med" type="none"/>
              <a:tailEnd len="med" w="med" type="none"/>
            </a:ln>
          </p:spPr>
        </p:cxnSp>
        <p:sp>
          <p:nvSpPr>
            <p:cNvPr id="760" name="Google Shape;760;p58"/>
            <p:cNvSpPr/>
            <p:nvPr/>
          </p:nvSpPr>
          <p:spPr>
            <a:xfrm rot="840232">
              <a:off x="7100762" y="3355613"/>
              <a:ext cx="3348520"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58"/>
            <p:cNvGrpSpPr/>
            <p:nvPr/>
          </p:nvGrpSpPr>
          <p:grpSpPr>
            <a:xfrm>
              <a:off x="8251348" y="1695701"/>
              <a:ext cx="1570016" cy="2160166"/>
              <a:chOff x="8251348" y="1695701"/>
              <a:chExt cx="1570016" cy="2160166"/>
            </a:xfrm>
          </p:grpSpPr>
          <p:sp>
            <p:nvSpPr>
              <p:cNvPr id="762" name="Google Shape;762;p58"/>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8"/>
              <p:cNvSpPr/>
              <p:nvPr/>
            </p:nvSpPr>
            <p:spPr>
              <a:xfrm flipH="1">
                <a:off x="8251348" y="20639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8"/>
              <p:cNvSpPr/>
              <p:nvPr/>
            </p:nvSpPr>
            <p:spPr>
              <a:xfrm flipH="1">
                <a:off x="8556700" y="1695701"/>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58"/>
            <p:cNvSpPr/>
            <p:nvPr/>
          </p:nvSpPr>
          <p:spPr>
            <a:xfrm flipH="1">
              <a:off x="221950" y="658950"/>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8"/>
            <p:cNvSpPr/>
            <p:nvPr/>
          </p:nvSpPr>
          <p:spPr>
            <a:xfrm>
              <a:off x="6122163" y="2990450"/>
              <a:ext cx="2626818" cy="867160"/>
            </a:xfrm>
            <a:custGeom>
              <a:rect b="b" l="l" r="r" t="t"/>
              <a:pathLst>
                <a:path extrusionOk="0" h="16104" w="58032">
                  <a:moveTo>
                    <a:pt x="35136" y="0"/>
                  </a:moveTo>
                  <a:cubicBezTo>
                    <a:pt x="28135" y="0"/>
                    <a:pt x="26349" y="4608"/>
                    <a:pt x="26051" y="8477"/>
                  </a:cubicBezTo>
                  <a:cubicBezTo>
                    <a:pt x="25364" y="8113"/>
                    <a:pt x="24591" y="7923"/>
                    <a:pt x="23830" y="7923"/>
                  </a:cubicBezTo>
                  <a:cubicBezTo>
                    <a:pt x="21928" y="7923"/>
                    <a:pt x="20107" y="9112"/>
                    <a:pt x="19920" y="11740"/>
                  </a:cubicBezTo>
                  <a:cubicBezTo>
                    <a:pt x="14693" y="11787"/>
                    <a:pt x="7680" y="11763"/>
                    <a:pt x="3036" y="12776"/>
                  </a:cubicBezTo>
                  <a:cubicBezTo>
                    <a:pt x="1215" y="13168"/>
                    <a:pt x="489" y="13799"/>
                    <a:pt x="227" y="14323"/>
                  </a:cubicBezTo>
                  <a:cubicBezTo>
                    <a:pt x="0" y="14764"/>
                    <a:pt x="155" y="15300"/>
                    <a:pt x="584" y="15562"/>
                  </a:cubicBezTo>
                  <a:cubicBezTo>
                    <a:pt x="1326" y="16019"/>
                    <a:pt x="2277" y="16103"/>
                    <a:pt x="3198" y="16103"/>
                  </a:cubicBezTo>
                  <a:cubicBezTo>
                    <a:pt x="3356" y="16103"/>
                    <a:pt x="3513" y="16101"/>
                    <a:pt x="3668" y="16097"/>
                  </a:cubicBezTo>
                  <a:cubicBezTo>
                    <a:pt x="10603" y="15944"/>
                    <a:pt x="17913" y="15918"/>
                    <a:pt x="25296" y="15918"/>
                  </a:cubicBezTo>
                  <a:cubicBezTo>
                    <a:pt x="29006" y="15918"/>
                    <a:pt x="32734" y="15924"/>
                    <a:pt x="36444" y="15924"/>
                  </a:cubicBezTo>
                  <a:cubicBezTo>
                    <a:pt x="43080" y="15924"/>
                    <a:pt x="49654" y="15904"/>
                    <a:pt x="55948" y="15788"/>
                  </a:cubicBezTo>
                  <a:cubicBezTo>
                    <a:pt x="57198" y="15764"/>
                    <a:pt x="58031" y="14454"/>
                    <a:pt x="57472" y="13335"/>
                  </a:cubicBezTo>
                  <a:lnTo>
                    <a:pt x="57460" y="13323"/>
                  </a:lnTo>
                  <a:cubicBezTo>
                    <a:pt x="57305" y="13002"/>
                    <a:pt x="57079" y="12728"/>
                    <a:pt x="56817" y="12490"/>
                  </a:cubicBezTo>
                  <a:cubicBezTo>
                    <a:pt x="56436" y="12216"/>
                    <a:pt x="56007" y="12037"/>
                    <a:pt x="55567" y="11942"/>
                  </a:cubicBezTo>
                  <a:cubicBezTo>
                    <a:pt x="54789" y="11767"/>
                    <a:pt x="53909" y="11713"/>
                    <a:pt x="53048" y="11713"/>
                  </a:cubicBezTo>
                  <a:cubicBezTo>
                    <a:pt x="52564" y="11713"/>
                    <a:pt x="52087" y="11730"/>
                    <a:pt x="51638" y="11752"/>
                  </a:cubicBezTo>
                  <a:cubicBezTo>
                    <a:pt x="51685" y="9644"/>
                    <a:pt x="50828" y="7584"/>
                    <a:pt x="48435" y="6691"/>
                  </a:cubicBezTo>
                  <a:cubicBezTo>
                    <a:pt x="47740" y="6432"/>
                    <a:pt x="46994" y="6299"/>
                    <a:pt x="46253" y="6299"/>
                  </a:cubicBezTo>
                  <a:cubicBezTo>
                    <a:pt x="44886" y="6299"/>
                    <a:pt x="43533" y="6750"/>
                    <a:pt x="42530" y="7692"/>
                  </a:cubicBezTo>
                  <a:cubicBezTo>
                    <a:pt x="42351" y="5632"/>
                    <a:pt x="41756" y="3382"/>
                    <a:pt x="39970" y="1810"/>
                  </a:cubicBezTo>
                  <a:cubicBezTo>
                    <a:pt x="38612" y="667"/>
                    <a:pt x="36910" y="24"/>
                    <a:pt x="351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8"/>
            <p:cNvSpPr/>
            <p:nvPr/>
          </p:nvSpPr>
          <p:spPr>
            <a:xfrm flipH="1">
              <a:off x="6284437" y="-1369557"/>
              <a:ext cx="2272271" cy="2272363"/>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58"/>
            <p:cNvGrpSpPr/>
            <p:nvPr/>
          </p:nvGrpSpPr>
          <p:grpSpPr>
            <a:xfrm rot="-5812150">
              <a:off x="7132433" y="2444582"/>
              <a:ext cx="769932" cy="254221"/>
              <a:chOff x="4140111" y="4538477"/>
              <a:chExt cx="769949" cy="254226"/>
            </a:xfrm>
          </p:grpSpPr>
          <p:sp>
            <p:nvSpPr>
              <p:cNvPr id="769" name="Google Shape;769;p58"/>
              <p:cNvSpPr/>
              <p:nvPr/>
            </p:nvSpPr>
            <p:spPr>
              <a:xfrm rot="5203576">
                <a:off x="4402332" y="4287435"/>
                <a:ext cx="45109" cy="567335"/>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8"/>
              <p:cNvSpPr/>
              <p:nvPr/>
            </p:nvSpPr>
            <p:spPr>
              <a:xfrm rot="5400000">
                <a:off x="4604023" y="4486666"/>
                <a:ext cx="44818" cy="567257"/>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58"/>
            <p:cNvSpPr/>
            <p:nvPr/>
          </p:nvSpPr>
          <p:spPr>
            <a:xfrm flipH="1">
              <a:off x="8251354" y="4105225"/>
              <a:ext cx="1860540" cy="186058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58"/>
          <p:cNvSpPr txBox="1"/>
          <p:nvPr>
            <p:ph type="title"/>
          </p:nvPr>
        </p:nvSpPr>
        <p:spPr>
          <a:xfrm>
            <a:off x="1144800" y="1750998"/>
            <a:ext cx="4553700" cy="1551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7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73" name="Google Shape;773;p58"/>
          <p:cNvSpPr txBox="1"/>
          <p:nvPr>
            <p:ph idx="1" type="subTitle"/>
          </p:nvPr>
        </p:nvSpPr>
        <p:spPr>
          <a:xfrm>
            <a:off x="682875" y="3540850"/>
            <a:ext cx="5477700" cy="5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latin typeface="Raleway Medium"/>
                <a:ea typeface="Raleway Medium"/>
                <a:cs typeface="Raleway Medium"/>
                <a:sym typeface="Raleway Medium"/>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4" name="Google Shape;774;p58"/>
          <p:cNvSpPr txBox="1"/>
          <p:nvPr>
            <p:ph hasCustomPrompt="1" idx="2" type="title"/>
          </p:nvPr>
        </p:nvSpPr>
        <p:spPr>
          <a:xfrm>
            <a:off x="5337801" y="1065296"/>
            <a:ext cx="15738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6000">
                <a:latin typeface="Raleway Medium"/>
                <a:ea typeface="Raleway Medium"/>
                <a:cs typeface="Raleway Medium"/>
                <a:sym typeface="Raleway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775" name="Shape 775"/>
        <p:cNvGrpSpPr/>
        <p:nvPr/>
      </p:nvGrpSpPr>
      <p:grpSpPr>
        <a:xfrm>
          <a:off x="0" y="0"/>
          <a:ext cx="0" cy="0"/>
          <a:chOff x="0" y="0"/>
          <a:chExt cx="0" cy="0"/>
        </a:xfrm>
      </p:grpSpPr>
      <p:grpSp>
        <p:nvGrpSpPr>
          <p:cNvPr id="776" name="Google Shape;776;p59"/>
          <p:cNvGrpSpPr/>
          <p:nvPr/>
        </p:nvGrpSpPr>
        <p:grpSpPr>
          <a:xfrm>
            <a:off x="-1304602" y="-1317213"/>
            <a:ext cx="11439000" cy="6207266"/>
            <a:chOff x="-1304602" y="-1317213"/>
            <a:chExt cx="11439000" cy="6207266"/>
          </a:xfrm>
        </p:grpSpPr>
        <p:sp>
          <p:nvSpPr>
            <p:cNvPr id="777" name="Google Shape;777;p59"/>
            <p:cNvSpPr/>
            <p:nvPr/>
          </p:nvSpPr>
          <p:spPr>
            <a:xfrm>
              <a:off x="8151450" y="-634626"/>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9"/>
            <p:cNvSpPr/>
            <p:nvPr/>
          </p:nvSpPr>
          <p:spPr>
            <a:xfrm>
              <a:off x="-1126376"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59"/>
            <p:cNvGrpSpPr/>
            <p:nvPr/>
          </p:nvGrpSpPr>
          <p:grpSpPr>
            <a:xfrm>
              <a:off x="-1304602" y="-1317213"/>
              <a:ext cx="2877437" cy="2877340"/>
              <a:chOff x="2046850" y="539706"/>
              <a:chExt cx="969226" cy="969226"/>
            </a:xfrm>
          </p:grpSpPr>
          <p:sp>
            <p:nvSpPr>
              <p:cNvPr id="780" name="Google Shape;780;p59"/>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9"/>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2" name="Google Shape;782;p59"/>
          <p:cNvSpPr txBox="1"/>
          <p:nvPr>
            <p:ph type="title"/>
          </p:nvPr>
        </p:nvSpPr>
        <p:spPr>
          <a:xfrm>
            <a:off x="2487675" y="3067082"/>
            <a:ext cx="4168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19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83" name="Google Shape;783;p59"/>
          <p:cNvSpPr txBox="1"/>
          <p:nvPr>
            <p:ph idx="2" type="title"/>
          </p:nvPr>
        </p:nvSpPr>
        <p:spPr>
          <a:xfrm>
            <a:off x="1696875" y="1624050"/>
            <a:ext cx="5750400" cy="1590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600"/>
              <a:buNone/>
              <a:defRPr b="0" sz="2200">
                <a:latin typeface="Raleway Medium"/>
                <a:ea typeface="Raleway Medium"/>
                <a:cs typeface="Raleway Medium"/>
                <a:sym typeface="Raleway Medium"/>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4">
    <p:spTree>
      <p:nvGrpSpPr>
        <p:cNvPr id="784" name="Shape 784"/>
        <p:cNvGrpSpPr/>
        <p:nvPr/>
      </p:nvGrpSpPr>
      <p:grpSpPr>
        <a:xfrm>
          <a:off x="0" y="0"/>
          <a:ext cx="0" cy="0"/>
          <a:chOff x="0" y="0"/>
          <a:chExt cx="0" cy="0"/>
        </a:xfrm>
      </p:grpSpPr>
      <p:sp>
        <p:nvSpPr>
          <p:cNvPr id="785" name="Google Shape;785;p60"/>
          <p:cNvSpPr txBox="1"/>
          <p:nvPr>
            <p:ph type="title"/>
          </p:nvPr>
        </p:nvSpPr>
        <p:spPr>
          <a:xfrm>
            <a:off x="4847753" y="879760"/>
            <a:ext cx="3071400" cy="21909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30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786" name="Google Shape;786;p60"/>
          <p:cNvSpPr txBox="1"/>
          <p:nvPr>
            <p:ph idx="1" type="subTitle"/>
          </p:nvPr>
        </p:nvSpPr>
        <p:spPr>
          <a:xfrm>
            <a:off x="4401953" y="3148494"/>
            <a:ext cx="3963000" cy="10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500">
                <a:solidFill>
                  <a:schemeClr val="dk1"/>
                </a:solidFill>
                <a:latin typeface="Raleway Medium"/>
                <a:ea typeface="Raleway Medium"/>
                <a:cs typeface="Raleway Medium"/>
                <a:sym typeface="Raleway Medium"/>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787" name="Google Shape;787;p60"/>
          <p:cNvGrpSpPr/>
          <p:nvPr/>
        </p:nvGrpSpPr>
        <p:grpSpPr>
          <a:xfrm>
            <a:off x="-869759" y="-12"/>
            <a:ext cx="2455624" cy="5820033"/>
            <a:chOff x="8329666" y="-12"/>
            <a:chExt cx="2455624" cy="5820033"/>
          </a:xfrm>
        </p:grpSpPr>
        <p:sp>
          <p:nvSpPr>
            <p:cNvPr id="788" name="Google Shape;788;p60"/>
            <p:cNvSpPr/>
            <p:nvPr/>
          </p:nvSpPr>
          <p:spPr>
            <a:xfrm flipH="1">
              <a:off x="8513007"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0"/>
            <p:cNvSpPr/>
            <p:nvPr/>
          </p:nvSpPr>
          <p:spPr>
            <a:xfrm>
              <a:off x="83296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0"/>
            <p:cNvSpPr/>
            <p:nvPr/>
          </p:nvSpPr>
          <p:spPr>
            <a:xfrm>
              <a:off x="9080057" y="754877"/>
              <a:ext cx="1138187" cy="33167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791" name="Shape 791"/>
        <p:cNvGrpSpPr/>
        <p:nvPr/>
      </p:nvGrpSpPr>
      <p:grpSpPr>
        <a:xfrm>
          <a:off x="0" y="0"/>
          <a:ext cx="0" cy="0"/>
          <a:chOff x="0" y="0"/>
          <a:chExt cx="0" cy="0"/>
        </a:xfrm>
      </p:grpSpPr>
      <p:grpSp>
        <p:nvGrpSpPr>
          <p:cNvPr id="792" name="Google Shape;792;p61"/>
          <p:cNvGrpSpPr/>
          <p:nvPr/>
        </p:nvGrpSpPr>
        <p:grpSpPr>
          <a:xfrm>
            <a:off x="-1835947" y="-786999"/>
            <a:ext cx="12560190" cy="7326210"/>
            <a:chOff x="-1835947" y="-786999"/>
            <a:chExt cx="12560190" cy="7326210"/>
          </a:xfrm>
        </p:grpSpPr>
        <p:grpSp>
          <p:nvGrpSpPr>
            <p:cNvPr id="793" name="Google Shape;793;p61"/>
            <p:cNvGrpSpPr/>
            <p:nvPr/>
          </p:nvGrpSpPr>
          <p:grpSpPr>
            <a:xfrm>
              <a:off x="7826773" y="-786999"/>
              <a:ext cx="2214777" cy="2214680"/>
              <a:chOff x="2046850" y="539706"/>
              <a:chExt cx="969226" cy="969226"/>
            </a:xfrm>
          </p:grpSpPr>
          <p:sp>
            <p:nvSpPr>
              <p:cNvPr id="794" name="Google Shape;794;p61"/>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1"/>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61"/>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1"/>
            <p:cNvSpPr/>
            <p:nvPr/>
          </p:nvSpPr>
          <p:spPr>
            <a:xfrm rot="840170">
              <a:off x="-152991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61"/>
            <p:cNvGrpSpPr/>
            <p:nvPr/>
          </p:nvGrpSpPr>
          <p:grpSpPr>
            <a:xfrm>
              <a:off x="-1423337" y="4085695"/>
              <a:ext cx="2039615" cy="282750"/>
              <a:chOff x="-1423337" y="4085695"/>
              <a:chExt cx="2039615" cy="282750"/>
            </a:xfrm>
          </p:grpSpPr>
          <p:cxnSp>
            <p:nvCxnSpPr>
              <p:cNvPr id="799" name="Google Shape;799;p61"/>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800" name="Google Shape;800;p61"/>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801" name="Google Shape;801;p61"/>
            <p:cNvSpPr/>
            <p:nvPr/>
          </p:nvSpPr>
          <p:spPr>
            <a:xfrm rot="-131837">
              <a:off x="7561385" y="4797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7817789" y="4624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61"/>
            <p:cNvGrpSpPr/>
            <p:nvPr/>
          </p:nvGrpSpPr>
          <p:grpSpPr>
            <a:xfrm>
              <a:off x="210000" y="1991413"/>
              <a:ext cx="503400" cy="423975"/>
              <a:chOff x="4804325" y="1883925"/>
              <a:chExt cx="503400" cy="423975"/>
            </a:xfrm>
          </p:grpSpPr>
          <p:sp>
            <p:nvSpPr>
              <p:cNvPr id="804" name="Google Shape;804;p61"/>
              <p:cNvSpPr/>
              <p:nvPr/>
            </p:nvSpPr>
            <p:spPr>
              <a:xfrm>
                <a:off x="4804325" y="204317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1"/>
              <p:cNvSpPr/>
              <p:nvPr/>
            </p:nvSpPr>
            <p:spPr>
              <a:xfrm>
                <a:off x="5059425" y="188392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1"/>
              <p:cNvSpPr/>
              <p:nvPr/>
            </p:nvSpPr>
            <p:spPr>
              <a:xfrm>
                <a:off x="5183575" y="220145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7" name="Google Shape;807;p61"/>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808" name="Google Shape;808;p61"/>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809" name="Google Shape;809;p61"/>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61"/>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spTree>
      <p:nvGrpSpPr>
        <p:cNvPr id="811" name="Shape 811"/>
        <p:cNvGrpSpPr/>
        <p:nvPr/>
      </p:nvGrpSpPr>
      <p:grpSpPr>
        <a:xfrm>
          <a:off x="0" y="0"/>
          <a:ext cx="0" cy="0"/>
          <a:chOff x="0" y="0"/>
          <a:chExt cx="0" cy="0"/>
        </a:xfrm>
      </p:grpSpPr>
      <p:grpSp>
        <p:nvGrpSpPr>
          <p:cNvPr id="812" name="Google Shape;812;p62"/>
          <p:cNvGrpSpPr/>
          <p:nvPr/>
        </p:nvGrpSpPr>
        <p:grpSpPr>
          <a:xfrm>
            <a:off x="-1610397" y="-1518651"/>
            <a:ext cx="12282383" cy="8024751"/>
            <a:chOff x="-1610397" y="-1518651"/>
            <a:chExt cx="12282383" cy="8024751"/>
          </a:xfrm>
        </p:grpSpPr>
        <p:sp>
          <p:nvSpPr>
            <p:cNvPr id="813" name="Google Shape;813;p62"/>
            <p:cNvSpPr/>
            <p:nvPr/>
          </p:nvSpPr>
          <p:spPr>
            <a:xfrm flipH="1">
              <a:off x="-22984" y="-608933"/>
              <a:ext cx="1724195" cy="1724287"/>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2"/>
            <p:cNvSpPr/>
            <p:nvPr/>
          </p:nvSpPr>
          <p:spPr>
            <a:xfrm rot="840254">
              <a:off x="-1298182" y="3491189"/>
              <a:ext cx="1953770"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2"/>
            <p:cNvSpPr/>
            <p:nvPr/>
          </p:nvSpPr>
          <p:spPr>
            <a:xfrm>
              <a:off x="3375363" y="-1518651"/>
              <a:ext cx="2310862" cy="230764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 name="Google Shape;816;p62"/>
            <p:cNvGrpSpPr/>
            <p:nvPr/>
          </p:nvGrpSpPr>
          <p:grpSpPr>
            <a:xfrm>
              <a:off x="-759810" y="1560076"/>
              <a:ext cx="1279498" cy="2277129"/>
              <a:chOff x="8475365" y="1548226"/>
              <a:chExt cx="1279498" cy="2277129"/>
            </a:xfrm>
          </p:grpSpPr>
          <p:sp>
            <p:nvSpPr>
              <p:cNvPr id="817" name="Google Shape;817;p62"/>
              <p:cNvSpPr/>
              <p:nvPr/>
            </p:nvSpPr>
            <p:spPr>
              <a:xfrm flipH="1">
                <a:off x="8475365" y="2545810"/>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2"/>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2"/>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62"/>
            <p:cNvSpPr/>
            <p:nvPr/>
          </p:nvSpPr>
          <p:spPr>
            <a:xfrm flipH="1">
              <a:off x="-119350" y="14553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2"/>
            <p:cNvSpPr/>
            <p:nvPr/>
          </p:nvSpPr>
          <p:spPr>
            <a:xfrm>
              <a:off x="7806124"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62"/>
            <p:cNvGrpSpPr/>
            <p:nvPr/>
          </p:nvGrpSpPr>
          <p:grpSpPr>
            <a:xfrm>
              <a:off x="8585125" y="2987048"/>
              <a:ext cx="422896" cy="699223"/>
              <a:chOff x="4284300" y="4188273"/>
              <a:chExt cx="422896" cy="699223"/>
            </a:xfrm>
          </p:grpSpPr>
          <p:grpSp>
            <p:nvGrpSpPr>
              <p:cNvPr id="823" name="Google Shape;823;p62"/>
              <p:cNvGrpSpPr/>
              <p:nvPr/>
            </p:nvGrpSpPr>
            <p:grpSpPr>
              <a:xfrm>
                <a:off x="4284300" y="4547630"/>
                <a:ext cx="403537" cy="339865"/>
                <a:chOff x="5004225" y="2283605"/>
                <a:chExt cx="403537" cy="339865"/>
              </a:xfrm>
            </p:grpSpPr>
            <p:sp>
              <p:nvSpPr>
                <p:cNvPr id="824" name="Google Shape;824;p62"/>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2"/>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2"/>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62"/>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2"/>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62"/>
            <p:cNvGrpSpPr/>
            <p:nvPr/>
          </p:nvGrpSpPr>
          <p:grpSpPr>
            <a:xfrm>
              <a:off x="7794550" y="-1317213"/>
              <a:ext cx="2877437" cy="2877340"/>
              <a:chOff x="2046850" y="539706"/>
              <a:chExt cx="969226" cy="969226"/>
            </a:xfrm>
          </p:grpSpPr>
          <p:sp>
            <p:nvSpPr>
              <p:cNvPr id="830" name="Google Shape;830;p62"/>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2"/>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62"/>
            <p:cNvSpPr/>
            <p:nvPr/>
          </p:nvSpPr>
          <p:spPr>
            <a:xfrm rot="5252242">
              <a:off x="4156099" y="4425070"/>
              <a:ext cx="57997" cy="54949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2"/>
            <p:cNvSpPr/>
            <p:nvPr/>
          </p:nvSpPr>
          <p:spPr>
            <a:xfrm rot="5400000">
              <a:off x="4358134" y="4586623"/>
              <a:ext cx="57657" cy="549222"/>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62"/>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3">
    <p:spTree>
      <p:nvGrpSpPr>
        <p:cNvPr id="835" name="Shape 835"/>
        <p:cNvGrpSpPr/>
        <p:nvPr/>
      </p:nvGrpSpPr>
      <p:grpSpPr>
        <a:xfrm>
          <a:off x="0" y="0"/>
          <a:ext cx="0" cy="0"/>
          <a:chOff x="0" y="0"/>
          <a:chExt cx="0" cy="0"/>
        </a:xfrm>
      </p:grpSpPr>
      <p:grpSp>
        <p:nvGrpSpPr>
          <p:cNvPr id="836" name="Google Shape;836;p63"/>
          <p:cNvGrpSpPr/>
          <p:nvPr/>
        </p:nvGrpSpPr>
        <p:grpSpPr>
          <a:xfrm>
            <a:off x="-1483825" y="-1317213"/>
            <a:ext cx="12269115" cy="8882342"/>
            <a:chOff x="-1483825" y="-1317213"/>
            <a:chExt cx="12269115" cy="8882342"/>
          </a:xfrm>
        </p:grpSpPr>
        <p:grpSp>
          <p:nvGrpSpPr>
            <p:cNvPr id="837" name="Google Shape;837;p63"/>
            <p:cNvGrpSpPr/>
            <p:nvPr/>
          </p:nvGrpSpPr>
          <p:grpSpPr>
            <a:xfrm>
              <a:off x="-1483825" y="-1317213"/>
              <a:ext cx="2877437" cy="2877340"/>
              <a:chOff x="2046850" y="539706"/>
              <a:chExt cx="969226" cy="969226"/>
            </a:xfrm>
          </p:grpSpPr>
          <p:sp>
            <p:nvSpPr>
              <p:cNvPr id="838" name="Google Shape;838;p63"/>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3"/>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63"/>
            <p:cNvSpPr/>
            <p:nvPr/>
          </p:nvSpPr>
          <p:spPr>
            <a:xfrm flipH="1">
              <a:off x="8513007"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3"/>
            <p:cNvSpPr/>
            <p:nvPr/>
          </p:nvSpPr>
          <p:spPr>
            <a:xfrm>
              <a:off x="83296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3"/>
            <p:cNvSpPr/>
            <p:nvPr/>
          </p:nvSpPr>
          <p:spPr>
            <a:xfrm>
              <a:off x="9080057" y="754877"/>
              <a:ext cx="1138187" cy="33167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3"/>
            <p:cNvSpPr/>
            <p:nvPr/>
          </p:nvSpPr>
          <p:spPr>
            <a:xfrm>
              <a:off x="-1472251"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63"/>
            <p:cNvGrpSpPr/>
            <p:nvPr/>
          </p:nvGrpSpPr>
          <p:grpSpPr>
            <a:xfrm>
              <a:off x="93700" y="1357748"/>
              <a:ext cx="422896" cy="699223"/>
              <a:chOff x="4284300" y="4188273"/>
              <a:chExt cx="422896" cy="699223"/>
            </a:xfrm>
          </p:grpSpPr>
          <p:grpSp>
            <p:nvGrpSpPr>
              <p:cNvPr id="845" name="Google Shape;845;p63"/>
              <p:cNvGrpSpPr/>
              <p:nvPr/>
            </p:nvGrpSpPr>
            <p:grpSpPr>
              <a:xfrm>
                <a:off x="4284300" y="4547630"/>
                <a:ext cx="403537" cy="339865"/>
                <a:chOff x="5004225" y="2283605"/>
                <a:chExt cx="403537" cy="339865"/>
              </a:xfrm>
            </p:grpSpPr>
            <p:sp>
              <p:nvSpPr>
                <p:cNvPr id="846" name="Google Shape;846;p63"/>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3"/>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3"/>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63"/>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3"/>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63"/>
            <p:cNvSpPr/>
            <p:nvPr/>
          </p:nvSpPr>
          <p:spPr>
            <a:xfrm rot="4120194">
              <a:off x="4244722" y="4537958"/>
              <a:ext cx="2370370" cy="282034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 name="Google Shape;852;p63"/>
          <p:cNvSpPr txBox="1"/>
          <p:nvPr>
            <p:ph type="title"/>
          </p:nvPr>
        </p:nvSpPr>
        <p:spPr>
          <a:xfrm>
            <a:off x="953850" y="446225"/>
            <a:ext cx="7236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853" name="Shape 853"/>
        <p:cNvGrpSpPr/>
        <p:nvPr/>
      </p:nvGrpSpPr>
      <p:grpSpPr>
        <a:xfrm>
          <a:off x="0" y="0"/>
          <a:ext cx="0" cy="0"/>
          <a:chOff x="0" y="0"/>
          <a:chExt cx="0" cy="0"/>
        </a:xfrm>
      </p:grpSpPr>
      <p:grpSp>
        <p:nvGrpSpPr>
          <p:cNvPr id="854" name="Google Shape;854;p64"/>
          <p:cNvGrpSpPr/>
          <p:nvPr/>
        </p:nvGrpSpPr>
        <p:grpSpPr>
          <a:xfrm>
            <a:off x="-1825375" y="-1317213"/>
            <a:ext cx="12374062" cy="7141988"/>
            <a:chOff x="-1825375" y="-1317213"/>
            <a:chExt cx="12374062" cy="7141988"/>
          </a:xfrm>
        </p:grpSpPr>
        <p:grpSp>
          <p:nvGrpSpPr>
            <p:cNvPr id="855" name="Google Shape;855;p64"/>
            <p:cNvGrpSpPr/>
            <p:nvPr/>
          </p:nvGrpSpPr>
          <p:grpSpPr>
            <a:xfrm>
              <a:off x="7671250" y="-1317213"/>
              <a:ext cx="2877437" cy="6104692"/>
              <a:chOff x="-1483825" y="-1317213"/>
              <a:chExt cx="2877437" cy="6104692"/>
            </a:xfrm>
          </p:grpSpPr>
          <p:grpSp>
            <p:nvGrpSpPr>
              <p:cNvPr id="856" name="Google Shape;856;p64"/>
              <p:cNvGrpSpPr/>
              <p:nvPr/>
            </p:nvGrpSpPr>
            <p:grpSpPr>
              <a:xfrm>
                <a:off x="-1483825" y="-1317213"/>
                <a:ext cx="2877437" cy="2877340"/>
                <a:chOff x="2046850" y="539706"/>
                <a:chExt cx="969226" cy="969226"/>
              </a:xfrm>
            </p:grpSpPr>
            <p:sp>
              <p:nvSpPr>
                <p:cNvPr id="857" name="Google Shape;857;p64"/>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4"/>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64"/>
              <p:cNvSpPr/>
              <p:nvPr/>
            </p:nvSpPr>
            <p:spPr>
              <a:xfrm>
                <a:off x="-724467" y="4239311"/>
                <a:ext cx="1880927" cy="548168"/>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64"/>
              <p:cNvGrpSpPr/>
              <p:nvPr/>
            </p:nvGrpSpPr>
            <p:grpSpPr>
              <a:xfrm>
                <a:off x="-371825" y="1549810"/>
                <a:ext cx="422896" cy="613769"/>
                <a:chOff x="3818775" y="4380335"/>
                <a:chExt cx="422896" cy="613769"/>
              </a:xfrm>
            </p:grpSpPr>
            <p:grpSp>
              <p:nvGrpSpPr>
                <p:cNvPr id="861" name="Google Shape;861;p64"/>
                <p:cNvGrpSpPr/>
                <p:nvPr/>
              </p:nvGrpSpPr>
              <p:grpSpPr>
                <a:xfrm>
                  <a:off x="3818775" y="4739692"/>
                  <a:ext cx="304014" cy="254411"/>
                  <a:chOff x="4538700" y="2475667"/>
                  <a:chExt cx="304014" cy="254411"/>
                </a:xfrm>
              </p:grpSpPr>
              <p:sp>
                <p:nvSpPr>
                  <p:cNvPr id="862" name="Google Shape;862;p64"/>
                  <p:cNvSpPr/>
                  <p:nvPr/>
                </p:nvSpPr>
                <p:spPr>
                  <a:xfrm>
                    <a:off x="4538700" y="2603326"/>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4"/>
                  <p:cNvSpPr/>
                  <p:nvPr/>
                </p:nvSpPr>
                <p:spPr>
                  <a:xfrm>
                    <a:off x="4743196" y="2475667"/>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64"/>
                <p:cNvSpPr/>
                <p:nvPr/>
              </p:nvSpPr>
              <p:spPr>
                <a:xfrm>
                  <a:off x="4142153" y="454818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4"/>
                <p:cNvSpPr/>
                <p:nvPr/>
              </p:nvSpPr>
              <p:spPr>
                <a:xfrm>
                  <a:off x="3970784" y="4380335"/>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6" name="Google Shape;866;p64"/>
            <p:cNvGrpSpPr/>
            <p:nvPr/>
          </p:nvGrpSpPr>
          <p:grpSpPr>
            <a:xfrm>
              <a:off x="-1825375" y="-634626"/>
              <a:ext cx="2758073" cy="6459401"/>
              <a:chOff x="7376325" y="-634626"/>
              <a:chExt cx="2758073" cy="6459401"/>
            </a:xfrm>
          </p:grpSpPr>
          <p:sp>
            <p:nvSpPr>
              <p:cNvPr id="867" name="Google Shape;867;p64"/>
              <p:cNvSpPr/>
              <p:nvPr/>
            </p:nvSpPr>
            <p:spPr>
              <a:xfrm>
                <a:off x="7376325" y="3004475"/>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4"/>
              <p:cNvSpPr/>
              <p:nvPr/>
            </p:nvSpPr>
            <p:spPr>
              <a:xfrm>
                <a:off x="8151450" y="-634626"/>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9" name="Google Shape;869;p64"/>
          <p:cNvSpPr txBox="1"/>
          <p:nvPr>
            <p:ph hasCustomPrompt="1" type="title"/>
          </p:nvPr>
        </p:nvSpPr>
        <p:spPr>
          <a:xfrm>
            <a:off x="4533000" y="1986136"/>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70" name="Google Shape;870;p64"/>
          <p:cNvSpPr txBox="1"/>
          <p:nvPr>
            <p:ph idx="1" type="subTitle"/>
          </p:nvPr>
        </p:nvSpPr>
        <p:spPr>
          <a:xfrm>
            <a:off x="4437800" y="2760484"/>
            <a:ext cx="3773400" cy="21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5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1" name="Google Shape;871;p64"/>
          <p:cNvSpPr txBox="1"/>
          <p:nvPr>
            <p:ph hasCustomPrompt="1" idx="2" type="title"/>
          </p:nvPr>
        </p:nvSpPr>
        <p:spPr>
          <a:xfrm>
            <a:off x="4533000" y="567132"/>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72" name="Google Shape;872;p64"/>
          <p:cNvSpPr txBox="1"/>
          <p:nvPr>
            <p:ph idx="3" type="subTitle"/>
          </p:nvPr>
        </p:nvSpPr>
        <p:spPr>
          <a:xfrm>
            <a:off x="4437800" y="1341480"/>
            <a:ext cx="3773400" cy="22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5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3" name="Google Shape;873;p64"/>
          <p:cNvSpPr txBox="1"/>
          <p:nvPr>
            <p:ph hasCustomPrompt="1" idx="4" type="title"/>
          </p:nvPr>
        </p:nvSpPr>
        <p:spPr>
          <a:xfrm>
            <a:off x="4533000" y="3405140"/>
            <a:ext cx="35832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74" name="Google Shape;874;p64"/>
          <p:cNvSpPr txBox="1"/>
          <p:nvPr>
            <p:ph idx="5" type="subTitle"/>
          </p:nvPr>
        </p:nvSpPr>
        <p:spPr>
          <a:xfrm>
            <a:off x="4437800" y="4179529"/>
            <a:ext cx="3773400" cy="22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5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5" name="Google Shape;875;p64"/>
          <p:cNvSpPr txBox="1"/>
          <p:nvPr>
            <p:ph idx="6" type="subTitle"/>
          </p:nvPr>
        </p:nvSpPr>
        <p:spPr>
          <a:xfrm>
            <a:off x="4437800" y="2973418"/>
            <a:ext cx="3773400" cy="21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2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6" name="Google Shape;876;p64"/>
          <p:cNvSpPr txBox="1"/>
          <p:nvPr>
            <p:ph idx="7" type="subTitle"/>
          </p:nvPr>
        </p:nvSpPr>
        <p:spPr>
          <a:xfrm>
            <a:off x="4437800" y="1564706"/>
            <a:ext cx="3773400" cy="22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2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7" name="Google Shape;877;p64"/>
          <p:cNvSpPr txBox="1"/>
          <p:nvPr>
            <p:ph idx="8" type="subTitle"/>
          </p:nvPr>
        </p:nvSpPr>
        <p:spPr>
          <a:xfrm>
            <a:off x="4437800" y="4402700"/>
            <a:ext cx="3773400" cy="22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2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_1_1">
    <p:spTree>
      <p:nvGrpSpPr>
        <p:cNvPr id="878" name="Shape 878"/>
        <p:cNvGrpSpPr/>
        <p:nvPr/>
      </p:nvGrpSpPr>
      <p:grpSpPr>
        <a:xfrm>
          <a:off x="0" y="0"/>
          <a:ext cx="0" cy="0"/>
          <a:chOff x="0" y="0"/>
          <a:chExt cx="0" cy="0"/>
        </a:xfrm>
      </p:grpSpPr>
      <p:grpSp>
        <p:nvGrpSpPr>
          <p:cNvPr id="879" name="Google Shape;879;p65"/>
          <p:cNvGrpSpPr/>
          <p:nvPr/>
        </p:nvGrpSpPr>
        <p:grpSpPr>
          <a:xfrm>
            <a:off x="-2160900" y="-634626"/>
            <a:ext cx="12347454" cy="6459401"/>
            <a:chOff x="-2160900" y="-634626"/>
            <a:chExt cx="12347454" cy="6459401"/>
          </a:xfrm>
        </p:grpSpPr>
        <p:sp>
          <p:nvSpPr>
            <p:cNvPr id="880" name="Google Shape;880;p65"/>
            <p:cNvSpPr/>
            <p:nvPr/>
          </p:nvSpPr>
          <p:spPr>
            <a:xfrm>
              <a:off x="-2160900" y="3004475"/>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5"/>
            <p:cNvSpPr/>
            <p:nvPr/>
          </p:nvSpPr>
          <p:spPr>
            <a:xfrm>
              <a:off x="-949950" y="-634626"/>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5"/>
            <p:cNvSpPr/>
            <p:nvPr/>
          </p:nvSpPr>
          <p:spPr>
            <a:xfrm>
              <a:off x="6594600" y="56973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65"/>
            <p:cNvGrpSpPr/>
            <p:nvPr/>
          </p:nvGrpSpPr>
          <p:grpSpPr>
            <a:xfrm>
              <a:off x="7814650" y="3004462"/>
              <a:ext cx="969226" cy="1748006"/>
              <a:chOff x="6984900" y="3291338"/>
              <a:chExt cx="969226" cy="1748006"/>
            </a:xfrm>
          </p:grpSpPr>
          <p:sp>
            <p:nvSpPr>
              <p:cNvPr id="884" name="Google Shape;884;p65"/>
              <p:cNvSpPr/>
              <p:nvPr/>
            </p:nvSpPr>
            <p:spPr>
              <a:xfrm>
                <a:off x="6984900" y="407011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5"/>
              <p:cNvSpPr/>
              <p:nvPr/>
            </p:nvSpPr>
            <p:spPr>
              <a:xfrm>
                <a:off x="7519348" y="360136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5"/>
              <p:cNvSpPr/>
              <p:nvPr/>
            </p:nvSpPr>
            <p:spPr>
              <a:xfrm>
                <a:off x="7550348" y="329133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65"/>
            <p:cNvSpPr/>
            <p:nvPr/>
          </p:nvSpPr>
          <p:spPr>
            <a:xfrm rot="5268137">
              <a:off x="8696839" y="143938"/>
              <a:ext cx="35340" cy="298558"/>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5"/>
            <p:cNvSpPr/>
            <p:nvPr/>
          </p:nvSpPr>
          <p:spPr>
            <a:xfrm rot="5400000">
              <a:off x="8802916" y="300248"/>
              <a:ext cx="35142" cy="298295"/>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9" name="Google Shape;889;p65"/>
            <p:cNvCxnSpPr/>
            <p:nvPr/>
          </p:nvCxnSpPr>
          <p:spPr>
            <a:xfrm>
              <a:off x="8526054"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890" name="Google Shape;890;p65"/>
            <p:cNvCxnSpPr/>
            <p:nvPr/>
          </p:nvCxnSpPr>
          <p:spPr>
            <a:xfrm>
              <a:off x="8146938" y="4368445"/>
              <a:ext cx="2039400" cy="0"/>
            </a:xfrm>
            <a:prstGeom prst="straightConnector1">
              <a:avLst/>
            </a:prstGeom>
            <a:noFill/>
            <a:ln cap="flat" cmpd="sng" w="19050">
              <a:solidFill>
                <a:schemeClr val="dk1"/>
              </a:solidFill>
              <a:prstDash val="dash"/>
              <a:round/>
              <a:headEnd len="med" w="med" type="none"/>
              <a:tailEnd len="med" w="med" type="none"/>
            </a:ln>
          </p:spPr>
        </p:cxnSp>
        <p:sp>
          <p:nvSpPr>
            <p:cNvPr id="891" name="Google Shape;891;p65"/>
            <p:cNvSpPr/>
            <p:nvPr/>
          </p:nvSpPr>
          <p:spPr>
            <a:xfrm>
              <a:off x="-1094612" y="196243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65"/>
            <p:cNvGrpSpPr/>
            <p:nvPr/>
          </p:nvGrpSpPr>
          <p:grpSpPr>
            <a:xfrm>
              <a:off x="1013800" y="3548113"/>
              <a:ext cx="503400" cy="423975"/>
              <a:chOff x="4849700" y="2127775"/>
              <a:chExt cx="503400" cy="423975"/>
            </a:xfrm>
          </p:grpSpPr>
          <p:sp>
            <p:nvSpPr>
              <p:cNvPr id="893" name="Google Shape;893;p65"/>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5"/>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5"/>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6" name="Google Shape;896;p65"/>
          <p:cNvSpPr txBox="1"/>
          <p:nvPr>
            <p:ph type="title"/>
          </p:nvPr>
        </p:nvSpPr>
        <p:spPr>
          <a:xfrm>
            <a:off x="2549400" y="1121610"/>
            <a:ext cx="4045200" cy="954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97" name="Google Shape;897;p65"/>
          <p:cNvSpPr txBox="1"/>
          <p:nvPr>
            <p:ph idx="1" type="subTitle"/>
          </p:nvPr>
        </p:nvSpPr>
        <p:spPr>
          <a:xfrm>
            <a:off x="2233150" y="2159487"/>
            <a:ext cx="4677600" cy="11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500">
                <a:solidFill>
                  <a:schemeClr val="dk1"/>
                </a:solidFill>
                <a:latin typeface="Raleway Medium"/>
                <a:ea typeface="Raleway Medium"/>
                <a:cs typeface="Raleway Medium"/>
                <a:sym typeface="Raleway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3">
  <p:cSld name="CUSTOM_1_1_1_1">
    <p:spTree>
      <p:nvGrpSpPr>
        <p:cNvPr id="898" name="Shape 898"/>
        <p:cNvGrpSpPr/>
        <p:nvPr/>
      </p:nvGrpSpPr>
      <p:grpSpPr>
        <a:xfrm>
          <a:off x="0" y="0"/>
          <a:ext cx="0" cy="0"/>
          <a:chOff x="0" y="0"/>
          <a:chExt cx="0" cy="0"/>
        </a:xfrm>
      </p:grpSpPr>
      <p:grpSp>
        <p:nvGrpSpPr>
          <p:cNvPr id="899" name="Google Shape;899;p66"/>
          <p:cNvGrpSpPr/>
          <p:nvPr/>
        </p:nvGrpSpPr>
        <p:grpSpPr>
          <a:xfrm>
            <a:off x="-1368627" y="-786999"/>
            <a:ext cx="12109430" cy="7326210"/>
            <a:chOff x="-1368627" y="-786999"/>
            <a:chExt cx="12109430" cy="7326210"/>
          </a:xfrm>
        </p:grpSpPr>
        <p:grpSp>
          <p:nvGrpSpPr>
            <p:cNvPr id="900" name="Google Shape;900;p66"/>
            <p:cNvGrpSpPr/>
            <p:nvPr/>
          </p:nvGrpSpPr>
          <p:grpSpPr>
            <a:xfrm>
              <a:off x="-1368627" y="-786999"/>
              <a:ext cx="2214777" cy="2214680"/>
              <a:chOff x="2046850" y="539706"/>
              <a:chExt cx="969226" cy="969226"/>
            </a:xfrm>
          </p:grpSpPr>
          <p:sp>
            <p:nvSpPr>
              <p:cNvPr id="901" name="Google Shape;901;p66"/>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6"/>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66"/>
            <p:cNvSpPr/>
            <p:nvPr/>
          </p:nvSpPr>
          <p:spPr>
            <a:xfrm rot="840170">
              <a:off x="8064232"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66"/>
            <p:cNvGrpSpPr/>
            <p:nvPr/>
          </p:nvGrpSpPr>
          <p:grpSpPr>
            <a:xfrm>
              <a:off x="8485700" y="196488"/>
              <a:ext cx="503400" cy="423975"/>
              <a:chOff x="4849700" y="2127775"/>
              <a:chExt cx="503400" cy="423975"/>
            </a:xfrm>
          </p:grpSpPr>
          <p:sp>
            <p:nvSpPr>
              <p:cNvPr id="905" name="Google Shape;905;p66"/>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6"/>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6"/>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08" name="Google Shape;908;p66"/>
            <p:cNvCxnSpPr/>
            <p:nvPr/>
          </p:nvCxnSpPr>
          <p:spPr>
            <a:xfrm>
              <a:off x="-1346925"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909" name="Google Shape;909;p66"/>
            <p:cNvCxnSpPr/>
            <p:nvPr/>
          </p:nvCxnSpPr>
          <p:spPr>
            <a:xfrm>
              <a:off x="-587509"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910" name="Google Shape;910;p66"/>
            <p:cNvSpPr/>
            <p:nvPr/>
          </p:nvSpPr>
          <p:spPr>
            <a:xfrm>
              <a:off x="-1041498"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66"/>
            <p:cNvGrpSpPr/>
            <p:nvPr/>
          </p:nvGrpSpPr>
          <p:grpSpPr>
            <a:xfrm>
              <a:off x="8541865" y="1548226"/>
              <a:ext cx="1279498" cy="2307641"/>
              <a:chOff x="8541865" y="1548226"/>
              <a:chExt cx="1279498" cy="2307641"/>
            </a:xfrm>
          </p:grpSpPr>
          <p:sp>
            <p:nvSpPr>
              <p:cNvPr id="912" name="Google Shape;912;p66"/>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6"/>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6"/>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5" name="Google Shape;915;p66"/>
          <p:cNvSpPr txBox="1"/>
          <p:nvPr>
            <p:ph idx="1" type="subTitle"/>
          </p:nvPr>
        </p:nvSpPr>
        <p:spPr>
          <a:xfrm>
            <a:off x="1439025" y="2128175"/>
            <a:ext cx="5793000" cy="1883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accent2"/>
              </a:buClr>
              <a:buSzPts val="1400"/>
              <a:buChar char="●"/>
              <a:defRPr sz="1500">
                <a:solidFill>
                  <a:schemeClr val="dk1"/>
                </a:solidFill>
                <a:latin typeface="Raleway Medium"/>
                <a:ea typeface="Raleway Medium"/>
                <a:cs typeface="Raleway Medium"/>
                <a:sym typeface="Raleway Medium"/>
              </a:defRPr>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p:txBody>
      </p:sp>
      <p:sp>
        <p:nvSpPr>
          <p:cNvPr id="916" name="Google Shape;916;p66"/>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917" name="Google Shape;917;p66"/>
          <p:cNvSpPr txBox="1"/>
          <p:nvPr>
            <p:ph idx="2" type="title"/>
          </p:nvPr>
        </p:nvSpPr>
        <p:spPr>
          <a:xfrm>
            <a:off x="1439025" y="1596575"/>
            <a:ext cx="49785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grpSp>
        <p:nvGrpSpPr>
          <p:cNvPr id="918" name="Google Shape;918;p66"/>
          <p:cNvGrpSpPr/>
          <p:nvPr/>
        </p:nvGrpSpPr>
        <p:grpSpPr>
          <a:xfrm>
            <a:off x="7233401" y="2302268"/>
            <a:ext cx="790985" cy="1148054"/>
            <a:chOff x="4284300" y="4188273"/>
            <a:chExt cx="422896" cy="613769"/>
          </a:xfrm>
        </p:grpSpPr>
        <p:grpSp>
          <p:nvGrpSpPr>
            <p:cNvPr id="919" name="Google Shape;919;p66"/>
            <p:cNvGrpSpPr/>
            <p:nvPr/>
          </p:nvGrpSpPr>
          <p:grpSpPr>
            <a:xfrm>
              <a:off x="4284300" y="4547630"/>
              <a:ext cx="304014" cy="254411"/>
              <a:chOff x="5004225" y="2283605"/>
              <a:chExt cx="304014" cy="254411"/>
            </a:xfrm>
          </p:grpSpPr>
          <p:sp>
            <p:nvSpPr>
              <p:cNvPr id="920" name="Google Shape;920;p66"/>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6"/>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66"/>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6"/>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924" name="Shape 924"/>
        <p:cNvGrpSpPr/>
        <p:nvPr/>
      </p:nvGrpSpPr>
      <p:grpSpPr>
        <a:xfrm>
          <a:off x="0" y="0"/>
          <a:ext cx="0" cy="0"/>
          <a:chOff x="0" y="0"/>
          <a:chExt cx="0" cy="0"/>
        </a:xfrm>
      </p:grpSpPr>
      <p:grpSp>
        <p:nvGrpSpPr>
          <p:cNvPr id="925" name="Google Shape;925;p67"/>
          <p:cNvGrpSpPr/>
          <p:nvPr/>
        </p:nvGrpSpPr>
        <p:grpSpPr>
          <a:xfrm>
            <a:off x="-1483825" y="-1317213"/>
            <a:ext cx="12269115" cy="8882342"/>
            <a:chOff x="-1483825" y="-1317213"/>
            <a:chExt cx="12269115" cy="8882342"/>
          </a:xfrm>
        </p:grpSpPr>
        <p:grpSp>
          <p:nvGrpSpPr>
            <p:cNvPr id="926" name="Google Shape;926;p67"/>
            <p:cNvGrpSpPr/>
            <p:nvPr/>
          </p:nvGrpSpPr>
          <p:grpSpPr>
            <a:xfrm>
              <a:off x="-1483825" y="-1317213"/>
              <a:ext cx="2877437" cy="2877340"/>
              <a:chOff x="2046850" y="539706"/>
              <a:chExt cx="969226" cy="969226"/>
            </a:xfrm>
          </p:grpSpPr>
          <p:sp>
            <p:nvSpPr>
              <p:cNvPr id="927" name="Google Shape;927;p67"/>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7"/>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67"/>
            <p:cNvSpPr/>
            <p:nvPr/>
          </p:nvSpPr>
          <p:spPr>
            <a:xfrm flipH="1">
              <a:off x="8513007"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7"/>
            <p:cNvSpPr/>
            <p:nvPr/>
          </p:nvSpPr>
          <p:spPr>
            <a:xfrm>
              <a:off x="83296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7"/>
            <p:cNvSpPr/>
            <p:nvPr/>
          </p:nvSpPr>
          <p:spPr>
            <a:xfrm>
              <a:off x="9080057" y="754877"/>
              <a:ext cx="1138187" cy="33167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7"/>
            <p:cNvSpPr/>
            <p:nvPr/>
          </p:nvSpPr>
          <p:spPr>
            <a:xfrm>
              <a:off x="-1472251"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 name="Google Shape;933;p67"/>
            <p:cNvGrpSpPr/>
            <p:nvPr/>
          </p:nvGrpSpPr>
          <p:grpSpPr>
            <a:xfrm>
              <a:off x="93700" y="1357748"/>
              <a:ext cx="422896" cy="699223"/>
              <a:chOff x="4284300" y="4188273"/>
              <a:chExt cx="422896" cy="699223"/>
            </a:xfrm>
          </p:grpSpPr>
          <p:grpSp>
            <p:nvGrpSpPr>
              <p:cNvPr id="934" name="Google Shape;934;p67"/>
              <p:cNvGrpSpPr/>
              <p:nvPr/>
            </p:nvGrpSpPr>
            <p:grpSpPr>
              <a:xfrm>
                <a:off x="4284300" y="4547630"/>
                <a:ext cx="403537" cy="339865"/>
                <a:chOff x="5004225" y="2283605"/>
                <a:chExt cx="403537" cy="339865"/>
              </a:xfrm>
            </p:grpSpPr>
            <p:sp>
              <p:nvSpPr>
                <p:cNvPr id="935" name="Google Shape;935;p67"/>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7"/>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7"/>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67"/>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7"/>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67"/>
            <p:cNvSpPr/>
            <p:nvPr/>
          </p:nvSpPr>
          <p:spPr>
            <a:xfrm rot="4120194">
              <a:off x="4244722" y="4537958"/>
              <a:ext cx="2370370" cy="282034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67"/>
          <p:cNvSpPr txBox="1"/>
          <p:nvPr>
            <p:ph type="title"/>
          </p:nvPr>
        </p:nvSpPr>
        <p:spPr>
          <a:xfrm>
            <a:off x="758775" y="446216"/>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942" name="Google Shape;942;p67"/>
          <p:cNvSpPr txBox="1"/>
          <p:nvPr>
            <p:ph idx="2" type="title"/>
          </p:nvPr>
        </p:nvSpPr>
        <p:spPr>
          <a:xfrm>
            <a:off x="4782288" y="3302402"/>
            <a:ext cx="2633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43" name="Google Shape;943;p67"/>
          <p:cNvSpPr txBox="1"/>
          <p:nvPr>
            <p:ph idx="3" type="title"/>
          </p:nvPr>
        </p:nvSpPr>
        <p:spPr>
          <a:xfrm>
            <a:off x="4839588" y="3757802"/>
            <a:ext cx="2518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944" name="Google Shape;944;p67"/>
          <p:cNvSpPr txBox="1"/>
          <p:nvPr>
            <p:ph idx="4" type="title"/>
          </p:nvPr>
        </p:nvSpPr>
        <p:spPr>
          <a:xfrm>
            <a:off x="1728312" y="3302402"/>
            <a:ext cx="26337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45" name="Google Shape;945;p67"/>
          <p:cNvSpPr txBox="1"/>
          <p:nvPr>
            <p:ph idx="5" type="title"/>
          </p:nvPr>
        </p:nvSpPr>
        <p:spPr>
          <a:xfrm>
            <a:off x="1785713" y="3757802"/>
            <a:ext cx="2518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_1">
    <p:spTree>
      <p:nvGrpSpPr>
        <p:cNvPr id="946" name="Shape 946"/>
        <p:cNvGrpSpPr/>
        <p:nvPr/>
      </p:nvGrpSpPr>
      <p:grpSpPr>
        <a:xfrm>
          <a:off x="0" y="0"/>
          <a:ext cx="0" cy="0"/>
          <a:chOff x="0" y="0"/>
          <a:chExt cx="0" cy="0"/>
        </a:xfrm>
      </p:grpSpPr>
      <p:sp>
        <p:nvSpPr>
          <p:cNvPr id="947" name="Google Shape;947;p68"/>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948" name="Google Shape;948;p68"/>
          <p:cNvSpPr txBox="1"/>
          <p:nvPr>
            <p:ph idx="2" type="title"/>
          </p:nvPr>
        </p:nvSpPr>
        <p:spPr>
          <a:xfrm>
            <a:off x="5713863" y="1377738"/>
            <a:ext cx="25185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49" name="Google Shape;949;p68"/>
          <p:cNvSpPr txBox="1"/>
          <p:nvPr>
            <p:ph idx="3" type="title"/>
          </p:nvPr>
        </p:nvSpPr>
        <p:spPr>
          <a:xfrm>
            <a:off x="5713875" y="1833138"/>
            <a:ext cx="2518800" cy="615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950" name="Google Shape;950;p68"/>
          <p:cNvSpPr txBox="1"/>
          <p:nvPr>
            <p:ph idx="4" type="title"/>
          </p:nvPr>
        </p:nvSpPr>
        <p:spPr>
          <a:xfrm>
            <a:off x="941988" y="1383465"/>
            <a:ext cx="2518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51" name="Google Shape;951;p68"/>
          <p:cNvSpPr txBox="1"/>
          <p:nvPr>
            <p:ph idx="5" type="title"/>
          </p:nvPr>
        </p:nvSpPr>
        <p:spPr>
          <a:xfrm>
            <a:off x="942000" y="1838865"/>
            <a:ext cx="2518800" cy="615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grpSp>
        <p:nvGrpSpPr>
          <p:cNvPr id="952" name="Google Shape;952;p68"/>
          <p:cNvGrpSpPr/>
          <p:nvPr/>
        </p:nvGrpSpPr>
        <p:grpSpPr>
          <a:xfrm>
            <a:off x="-1835947" y="-786999"/>
            <a:ext cx="12560190" cy="7326210"/>
            <a:chOff x="-1835947" y="-786999"/>
            <a:chExt cx="12560190" cy="7326210"/>
          </a:xfrm>
        </p:grpSpPr>
        <p:grpSp>
          <p:nvGrpSpPr>
            <p:cNvPr id="953" name="Google Shape;953;p68"/>
            <p:cNvGrpSpPr/>
            <p:nvPr/>
          </p:nvGrpSpPr>
          <p:grpSpPr>
            <a:xfrm>
              <a:off x="7826773" y="-786999"/>
              <a:ext cx="2214777" cy="2214680"/>
              <a:chOff x="2046850" y="539706"/>
              <a:chExt cx="969226" cy="969226"/>
            </a:xfrm>
          </p:grpSpPr>
          <p:sp>
            <p:nvSpPr>
              <p:cNvPr id="954" name="Google Shape;954;p68"/>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8"/>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 name="Google Shape;956;p68"/>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8"/>
            <p:cNvSpPr/>
            <p:nvPr/>
          </p:nvSpPr>
          <p:spPr>
            <a:xfrm rot="840170">
              <a:off x="-152991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 name="Google Shape;958;p68"/>
            <p:cNvGrpSpPr/>
            <p:nvPr/>
          </p:nvGrpSpPr>
          <p:grpSpPr>
            <a:xfrm>
              <a:off x="-1423337" y="4085695"/>
              <a:ext cx="2039615" cy="282750"/>
              <a:chOff x="-1423337" y="4085695"/>
              <a:chExt cx="2039615" cy="282750"/>
            </a:xfrm>
          </p:grpSpPr>
          <p:cxnSp>
            <p:nvCxnSpPr>
              <p:cNvPr id="959" name="Google Shape;959;p68"/>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960" name="Google Shape;960;p68"/>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961" name="Google Shape;961;p68"/>
            <p:cNvSpPr/>
            <p:nvPr/>
          </p:nvSpPr>
          <p:spPr>
            <a:xfrm rot="-131837">
              <a:off x="7661135" y="4531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8"/>
            <p:cNvSpPr/>
            <p:nvPr/>
          </p:nvSpPr>
          <p:spPr>
            <a:xfrm>
              <a:off x="7917539" y="4358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 name="Google Shape;963;p68"/>
            <p:cNvGrpSpPr/>
            <p:nvPr/>
          </p:nvGrpSpPr>
          <p:grpSpPr>
            <a:xfrm>
              <a:off x="255375" y="2235263"/>
              <a:ext cx="503400" cy="423975"/>
              <a:chOff x="4849700" y="2127775"/>
              <a:chExt cx="503400" cy="423975"/>
            </a:xfrm>
          </p:grpSpPr>
          <p:sp>
            <p:nvSpPr>
              <p:cNvPr id="964" name="Google Shape;964;p68"/>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8"/>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8"/>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7" name="Google Shape;967;p68"/>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968" name="Google Shape;968;p68"/>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969" name="Google Shape;969;p68"/>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0_1_1">
    <p:spTree>
      <p:nvGrpSpPr>
        <p:cNvPr id="970" name="Shape 970"/>
        <p:cNvGrpSpPr/>
        <p:nvPr/>
      </p:nvGrpSpPr>
      <p:grpSpPr>
        <a:xfrm>
          <a:off x="0" y="0"/>
          <a:ext cx="0" cy="0"/>
          <a:chOff x="0" y="0"/>
          <a:chExt cx="0" cy="0"/>
        </a:xfrm>
      </p:grpSpPr>
      <p:grpSp>
        <p:nvGrpSpPr>
          <p:cNvPr id="971" name="Google Shape;971;p69"/>
          <p:cNvGrpSpPr/>
          <p:nvPr/>
        </p:nvGrpSpPr>
        <p:grpSpPr>
          <a:xfrm>
            <a:off x="-1454377" y="-786999"/>
            <a:ext cx="11867924" cy="5763352"/>
            <a:chOff x="-1454377" y="-786999"/>
            <a:chExt cx="11867924" cy="5763352"/>
          </a:xfrm>
        </p:grpSpPr>
        <p:grpSp>
          <p:nvGrpSpPr>
            <p:cNvPr id="972" name="Google Shape;972;p69"/>
            <p:cNvGrpSpPr/>
            <p:nvPr/>
          </p:nvGrpSpPr>
          <p:grpSpPr>
            <a:xfrm>
              <a:off x="-1454377" y="-786999"/>
              <a:ext cx="2897470" cy="5763352"/>
              <a:chOff x="7826773" y="-786999"/>
              <a:chExt cx="2897470" cy="5763352"/>
            </a:xfrm>
          </p:grpSpPr>
          <p:grpSp>
            <p:nvGrpSpPr>
              <p:cNvPr id="973" name="Google Shape;973;p69"/>
              <p:cNvGrpSpPr/>
              <p:nvPr/>
            </p:nvGrpSpPr>
            <p:grpSpPr>
              <a:xfrm>
                <a:off x="7826773" y="-786999"/>
                <a:ext cx="2214777" cy="2214680"/>
                <a:chOff x="2046850" y="539706"/>
                <a:chExt cx="969226" cy="969226"/>
              </a:xfrm>
            </p:grpSpPr>
            <p:sp>
              <p:nvSpPr>
                <p:cNvPr id="974" name="Google Shape;974;p69"/>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9"/>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76" name="Google Shape;976;p69"/>
              <p:cNvCxnSpPr/>
              <p:nvPr/>
            </p:nvCxnSpPr>
            <p:spPr>
              <a:xfrm>
                <a:off x="796205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977" name="Google Shape;977;p69"/>
              <p:cNvCxnSpPr/>
              <p:nvPr/>
            </p:nvCxnSpPr>
            <p:spPr>
              <a:xfrm>
                <a:off x="811186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978" name="Google Shape;978;p69"/>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69"/>
            <p:cNvSpPr/>
            <p:nvPr/>
          </p:nvSpPr>
          <p:spPr>
            <a:xfrm>
              <a:off x="8430600" y="1604974"/>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69"/>
            <p:cNvGrpSpPr/>
            <p:nvPr/>
          </p:nvGrpSpPr>
          <p:grpSpPr>
            <a:xfrm>
              <a:off x="8430600" y="4411663"/>
              <a:ext cx="503400" cy="423975"/>
              <a:chOff x="4804325" y="1883925"/>
              <a:chExt cx="503400" cy="423975"/>
            </a:xfrm>
          </p:grpSpPr>
          <p:sp>
            <p:nvSpPr>
              <p:cNvPr id="981" name="Google Shape;981;p69"/>
              <p:cNvSpPr/>
              <p:nvPr/>
            </p:nvSpPr>
            <p:spPr>
              <a:xfrm>
                <a:off x="4804325" y="204317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9"/>
              <p:cNvSpPr/>
              <p:nvPr/>
            </p:nvSpPr>
            <p:spPr>
              <a:xfrm>
                <a:off x="5059425" y="188392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9"/>
              <p:cNvSpPr/>
              <p:nvPr/>
            </p:nvSpPr>
            <p:spPr>
              <a:xfrm>
                <a:off x="5183575" y="220145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4" name="Google Shape;984;p69"/>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985" name="Google Shape;985;p69"/>
          <p:cNvSpPr txBox="1"/>
          <p:nvPr>
            <p:ph idx="2" type="title"/>
          </p:nvPr>
        </p:nvSpPr>
        <p:spPr>
          <a:xfrm>
            <a:off x="5354209" y="1443146"/>
            <a:ext cx="25185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86" name="Google Shape;986;p69"/>
          <p:cNvSpPr txBox="1"/>
          <p:nvPr>
            <p:ph idx="3" type="title"/>
          </p:nvPr>
        </p:nvSpPr>
        <p:spPr>
          <a:xfrm>
            <a:off x="5064696" y="1898558"/>
            <a:ext cx="3097800" cy="88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987" name="Google Shape;987;p69"/>
          <p:cNvSpPr txBox="1"/>
          <p:nvPr>
            <p:ph idx="4" type="title"/>
          </p:nvPr>
        </p:nvSpPr>
        <p:spPr>
          <a:xfrm>
            <a:off x="5354059" y="3067673"/>
            <a:ext cx="25188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88" name="Google Shape;988;p69"/>
          <p:cNvSpPr txBox="1"/>
          <p:nvPr>
            <p:ph idx="5" type="title"/>
          </p:nvPr>
        </p:nvSpPr>
        <p:spPr>
          <a:xfrm>
            <a:off x="5064446" y="3523083"/>
            <a:ext cx="3098100" cy="88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
    <p:spTree>
      <p:nvGrpSpPr>
        <p:cNvPr id="989" name="Shape 989"/>
        <p:cNvGrpSpPr/>
        <p:nvPr/>
      </p:nvGrpSpPr>
      <p:grpSpPr>
        <a:xfrm>
          <a:off x="0" y="0"/>
          <a:ext cx="0" cy="0"/>
          <a:chOff x="0" y="0"/>
          <a:chExt cx="0" cy="0"/>
        </a:xfrm>
      </p:grpSpPr>
      <p:grpSp>
        <p:nvGrpSpPr>
          <p:cNvPr id="990" name="Google Shape;990;p70"/>
          <p:cNvGrpSpPr/>
          <p:nvPr/>
        </p:nvGrpSpPr>
        <p:grpSpPr>
          <a:xfrm>
            <a:off x="-1610397" y="-1518651"/>
            <a:ext cx="12282383" cy="8024751"/>
            <a:chOff x="-1610397" y="-1518651"/>
            <a:chExt cx="12282383" cy="8024751"/>
          </a:xfrm>
        </p:grpSpPr>
        <p:sp>
          <p:nvSpPr>
            <p:cNvPr id="991" name="Google Shape;991;p70"/>
            <p:cNvSpPr/>
            <p:nvPr/>
          </p:nvSpPr>
          <p:spPr>
            <a:xfrm flipH="1">
              <a:off x="-22984" y="-608933"/>
              <a:ext cx="1724195" cy="1724287"/>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0"/>
            <p:cNvSpPr/>
            <p:nvPr/>
          </p:nvSpPr>
          <p:spPr>
            <a:xfrm rot="840254">
              <a:off x="-1298182" y="3491189"/>
              <a:ext cx="1953770"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0"/>
            <p:cNvSpPr/>
            <p:nvPr/>
          </p:nvSpPr>
          <p:spPr>
            <a:xfrm>
              <a:off x="3375363" y="-1518651"/>
              <a:ext cx="2310862" cy="230764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70"/>
            <p:cNvGrpSpPr/>
            <p:nvPr/>
          </p:nvGrpSpPr>
          <p:grpSpPr>
            <a:xfrm>
              <a:off x="-759810" y="1560076"/>
              <a:ext cx="1279498" cy="2277129"/>
              <a:chOff x="8475365" y="1548226"/>
              <a:chExt cx="1279498" cy="2277129"/>
            </a:xfrm>
          </p:grpSpPr>
          <p:sp>
            <p:nvSpPr>
              <p:cNvPr id="995" name="Google Shape;995;p70"/>
              <p:cNvSpPr/>
              <p:nvPr/>
            </p:nvSpPr>
            <p:spPr>
              <a:xfrm flipH="1">
                <a:off x="8475365" y="2545810"/>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0"/>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0"/>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 name="Google Shape;998;p70"/>
            <p:cNvSpPr/>
            <p:nvPr/>
          </p:nvSpPr>
          <p:spPr>
            <a:xfrm flipH="1">
              <a:off x="-119350" y="14553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0"/>
            <p:cNvSpPr/>
            <p:nvPr/>
          </p:nvSpPr>
          <p:spPr>
            <a:xfrm>
              <a:off x="7806124"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70"/>
            <p:cNvGrpSpPr/>
            <p:nvPr/>
          </p:nvGrpSpPr>
          <p:grpSpPr>
            <a:xfrm>
              <a:off x="8585125" y="2987048"/>
              <a:ext cx="422896" cy="699223"/>
              <a:chOff x="4284300" y="4188273"/>
              <a:chExt cx="422896" cy="699223"/>
            </a:xfrm>
          </p:grpSpPr>
          <p:grpSp>
            <p:nvGrpSpPr>
              <p:cNvPr id="1001" name="Google Shape;1001;p70"/>
              <p:cNvGrpSpPr/>
              <p:nvPr/>
            </p:nvGrpSpPr>
            <p:grpSpPr>
              <a:xfrm>
                <a:off x="4284300" y="4547630"/>
                <a:ext cx="403537" cy="339865"/>
                <a:chOff x="5004225" y="2283605"/>
                <a:chExt cx="403537" cy="339865"/>
              </a:xfrm>
            </p:grpSpPr>
            <p:sp>
              <p:nvSpPr>
                <p:cNvPr id="1002" name="Google Shape;1002;p70"/>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0"/>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0"/>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 name="Google Shape;1005;p70"/>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0"/>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0"/>
            <p:cNvGrpSpPr/>
            <p:nvPr/>
          </p:nvGrpSpPr>
          <p:grpSpPr>
            <a:xfrm>
              <a:off x="7794550" y="-1317213"/>
              <a:ext cx="2877437" cy="2877340"/>
              <a:chOff x="2046850" y="539706"/>
              <a:chExt cx="969226" cy="969226"/>
            </a:xfrm>
          </p:grpSpPr>
          <p:sp>
            <p:nvSpPr>
              <p:cNvPr id="1008" name="Google Shape;1008;p70"/>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0"/>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70"/>
            <p:cNvSpPr/>
            <p:nvPr/>
          </p:nvSpPr>
          <p:spPr>
            <a:xfrm rot="5252242">
              <a:off x="4156099" y="4425070"/>
              <a:ext cx="57997" cy="54949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0"/>
            <p:cNvSpPr/>
            <p:nvPr/>
          </p:nvSpPr>
          <p:spPr>
            <a:xfrm rot="5400000">
              <a:off x="4358134" y="4586623"/>
              <a:ext cx="57657" cy="549222"/>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70"/>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13" name="Google Shape;1013;p70"/>
          <p:cNvSpPr txBox="1"/>
          <p:nvPr>
            <p:ph hasCustomPrompt="1" idx="2" type="title"/>
          </p:nvPr>
        </p:nvSpPr>
        <p:spPr>
          <a:xfrm>
            <a:off x="3955501" y="1759650"/>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4" name="Google Shape;1014;p70"/>
          <p:cNvSpPr txBox="1"/>
          <p:nvPr>
            <p:ph idx="3" type="title"/>
          </p:nvPr>
        </p:nvSpPr>
        <p:spPr>
          <a:xfrm>
            <a:off x="3341475" y="2398737"/>
            <a:ext cx="24612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15" name="Google Shape;1015;p70"/>
          <p:cNvSpPr txBox="1"/>
          <p:nvPr>
            <p:ph idx="4" type="title"/>
          </p:nvPr>
        </p:nvSpPr>
        <p:spPr>
          <a:xfrm>
            <a:off x="3341387" y="2860394"/>
            <a:ext cx="24612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16" name="Google Shape;1016;p70"/>
          <p:cNvSpPr txBox="1"/>
          <p:nvPr>
            <p:ph hasCustomPrompt="1" idx="5" type="title"/>
          </p:nvPr>
        </p:nvSpPr>
        <p:spPr>
          <a:xfrm>
            <a:off x="1206418" y="1759650"/>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7" name="Google Shape;1017;p70"/>
          <p:cNvSpPr txBox="1"/>
          <p:nvPr>
            <p:ph idx="6" type="title"/>
          </p:nvPr>
        </p:nvSpPr>
        <p:spPr>
          <a:xfrm>
            <a:off x="592438" y="2398737"/>
            <a:ext cx="24612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18" name="Google Shape;1018;p70"/>
          <p:cNvSpPr txBox="1"/>
          <p:nvPr>
            <p:ph idx="7" type="title"/>
          </p:nvPr>
        </p:nvSpPr>
        <p:spPr>
          <a:xfrm>
            <a:off x="592263" y="2860394"/>
            <a:ext cx="24612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19" name="Google Shape;1019;p70"/>
          <p:cNvSpPr txBox="1"/>
          <p:nvPr>
            <p:ph hasCustomPrompt="1" idx="8" type="title"/>
          </p:nvPr>
        </p:nvSpPr>
        <p:spPr>
          <a:xfrm>
            <a:off x="6704585" y="1759650"/>
            <a:ext cx="12333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300">
                <a:solidFill>
                  <a:schemeClr val="lt2"/>
                </a:solidFill>
                <a:latin typeface="Raleway Medium"/>
                <a:ea typeface="Raleway Medium"/>
                <a:cs typeface="Raleway Medium"/>
                <a:sym typeface="Raleway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0" name="Google Shape;1020;p70"/>
          <p:cNvSpPr txBox="1"/>
          <p:nvPr>
            <p:ph idx="9" type="title"/>
          </p:nvPr>
        </p:nvSpPr>
        <p:spPr>
          <a:xfrm>
            <a:off x="6090562" y="2398737"/>
            <a:ext cx="24612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21" name="Google Shape;1021;p70"/>
          <p:cNvSpPr txBox="1"/>
          <p:nvPr>
            <p:ph idx="13" type="title"/>
          </p:nvPr>
        </p:nvSpPr>
        <p:spPr>
          <a:xfrm>
            <a:off x="6090500" y="2860394"/>
            <a:ext cx="2461200" cy="87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
    <p:spTree>
      <p:nvGrpSpPr>
        <p:cNvPr id="1022" name="Shape 1022"/>
        <p:cNvGrpSpPr/>
        <p:nvPr/>
      </p:nvGrpSpPr>
      <p:grpSpPr>
        <a:xfrm>
          <a:off x="0" y="0"/>
          <a:ext cx="0" cy="0"/>
          <a:chOff x="0" y="0"/>
          <a:chExt cx="0" cy="0"/>
        </a:xfrm>
      </p:grpSpPr>
      <p:sp>
        <p:nvSpPr>
          <p:cNvPr id="1023" name="Google Shape;1023;p71"/>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grpSp>
        <p:nvGrpSpPr>
          <p:cNvPr id="1024" name="Google Shape;1024;p71"/>
          <p:cNvGrpSpPr/>
          <p:nvPr/>
        </p:nvGrpSpPr>
        <p:grpSpPr>
          <a:xfrm>
            <a:off x="-1368627" y="-786999"/>
            <a:ext cx="12109298" cy="7326149"/>
            <a:chOff x="-1368627" y="-786999"/>
            <a:chExt cx="12109298" cy="7326149"/>
          </a:xfrm>
        </p:grpSpPr>
        <p:grpSp>
          <p:nvGrpSpPr>
            <p:cNvPr id="1025" name="Google Shape;1025;p71"/>
            <p:cNvGrpSpPr/>
            <p:nvPr/>
          </p:nvGrpSpPr>
          <p:grpSpPr>
            <a:xfrm>
              <a:off x="-1368627" y="-786999"/>
              <a:ext cx="2214777" cy="2214680"/>
              <a:chOff x="2046850" y="539706"/>
              <a:chExt cx="969226" cy="969226"/>
            </a:xfrm>
          </p:grpSpPr>
          <p:sp>
            <p:nvSpPr>
              <p:cNvPr id="1026" name="Google Shape;1026;p71"/>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1"/>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 name="Google Shape;1028;p71"/>
            <p:cNvSpPr/>
            <p:nvPr/>
          </p:nvSpPr>
          <p:spPr>
            <a:xfrm rot="840111">
              <a:off x="8369307" y="3511339"/>
              <a:ext cx="2060729"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71"/>
            <p:cNvGrpSpPr/>
            <p:nvPr/>
          </p:nvGrpSpPr>
          <p:grpSpPr>
            <a:xfrm>
              <a:off x="8485700" y="196488"/>
              <a:ext cx="503400" cy="423975"/>
              <a:chOff x="4849700" y="2127775"/>
              <a:chExt cx="503400" cy="423975"/>
            </a:xfrm>
          </p:grpSpPr>
          <p:sp>
            <p:nvSpPr>
              <p:cNvPr id="1030" name="Google Shape;1030;p71"/>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1"/>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1"/>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3" name="Google Shape;1033;p71"/>
            <p:cNvCxnSpPr/>
            <p:nvPr/>
          </p:nvCxnSpPr>
          <p:spPr>
            <a:xfrm>
              <a:off x="-1346925"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1034" name="Google Shape;1034;p71"/>
            <p:cNvCxnSpPr/>
            <p:nvPr/>
          </p:nvCxnSpPr>
          <p:spPr>
            <a:xfrm>
              <a:off x="-587509"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1035" name="Google Shape;1035;p71"/>
            <p:cNvSpPr/>
            <p:nvPr/>
          </p:nvSpPr>
          <p:spPr>
            <a:xfrm>
              <a:off x="-1041498"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71"/>
            <p:cNvGrpSpPr/>
            <p:nvPr/>
          </p:nvGrpSpPr>
          <p:grpSpPr>
            <a:xfrm>
              <a:off x="8541865" y="1548226"/>
              <a:ext cx="1279498" cy="2307641"/>
              <a:chOff x="8541865" y="1548226"/>
              <a:chExt cx="1279498" cy="2307641"/>
            </a:xfrm>
          </p:grpSpPr>
          <p:sp>
            <p:nvSpPr>
              <p:cNvPr id="1037" name="Google Shape;1037;p71"/>
              <p:cNvSpPr/>
              <p:nvPr/>
            </p:nvSpPr>
            <p:spPr>
              <a:xfrm flipH="1">
                <a:off x="8541865" y="2576323"/>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1"/>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1"/>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0" name="Google Shape;1040;p71"/>
          <p:cNvSpPr txBox="1"/>
          <p:nvPr>
            <p:ph idx="2" type="title"/>
          </p:nvPr>
        </p:nvSpPr>
        <p:spPr>
          <a:xfrm>
            <a:off x="3594000" y="3088072"/>
            <a:ext cx="1956000" cy="753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41" name="Google Shape;1041;p71"/>
          <p:cNvSpPr txBox="1"/>
          <p:nvPr>
            <p:ph idx="3" type="title"/>
          </p:nvPr>
        </p:nvSpPr>
        <p:spPr>
          <a:xfrm>
            <a:off x="3312600" y="3733885"/>
            <a:ext cx="2518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42" name="Google Shape;1042;p71"/>
          <p:cNvSpPr txBox="1"/>
          <p:nvPr>
            <p:ph idx="4" type="title"/>
          </p:nvPr>
        </p:nvSpPr>
        <p:spPr>
          <a:xfrm>
            <a:off x="1073650" y="3088072"/>
            <a:ext cx="1956000" cy="753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43" name="Google Shape;1043;p71"/>
          <p:cNvSpPr txBox="1"/>
          <p:nvPr>
            <p:ph idx="5" type="title"/>
          </p:nvPr>
        </p:nvSpPr>
        <p:spPr>
          <a:xfrm>
            <a:off x="792125" y="3733885"/>
            <a:ext cx="2518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44" name="Google Shape;1044;p71"/>
          <p:cNvSpPr txBox="1"/>
          <p:nvPr>
            <p:ph idx="6" type="title"/>
          </p:nvPr>
        </p:nvSpPr>
        <p:spPr>
          <a:xfrm>
            <a:off x="6114350" y="3088072"/>
            <a:ext cx="1956000" cy="753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45" name="Google Shape;1045;p71"/>
          <p:cNvSpPr txBox="1"/>
          <p:nvPr>
            <p:ph idx="7" type="title"/>
          </p:nvPr>
        </p:nvSpPr>
        <p:spPr>
          <a:xfrm>
            <a:off x="5833092" y="3733885"/>
            <a:ext cx="25188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46" name="Google Shape;1046;p71"/>
          <p:cNvSpPr txBox="1"/>
          <p:nvPr>
            <p:ph hasCustomPrompt="1" idx="8" type="title"/>
          </p:nvPr>
        </p:nvSpPr>
        <p:spPr>
          <a:xfrm>
            <a:off x="1569450" y="1917525"/>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2800">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47" name="Google Shape;1047;p71"/>
          <p:cNvSpPr txBox="1"/>
          <p:nvPr>
            <p:ph hasCustomPrompt="1" idx="9" type="title"/>
          </p:nvPr>
        </p:nvSpPr>
        <p:spPr>
          <a:xfrm>
            <a:off x="4089875" y="1917522"/>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2800">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48" name="Google Shape;1048;p71"/>
          <p:cNvSpPr txBox="1"/>
          <p:nvPr>
            <p:ph hasCustomPrompt="1" idx="13" type="title"/>
          </p:nvPr>
        </p:nvSpPr>
        <p:spPr>
          <a:xfrm>
            <a:off x="6610225" y="1917522"/>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2800">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2">
    <p:spTree>
      <p:nvGrpSpPr>
        <p:cNvPr id="1049" name="Shape 1049"/>
        <p:cNvGrpSpPr/>
        <p:nvPr/>
      </p:nvGrpSpPr>
      <p:grpSpPr>
        <a:xfrm>
          <a:off x="0" y="0"/>
          <a:ext cx="0" cy="0"/>
          <a:chOff x="0" y="0"/>
          <a:chExt cx="0" cy="0"/>
        </a:xfrm>
      </p:grpSpPr>
      <p:grpSp>
        <p:nvGrpSpPr>
          <p:cNvPr id="1050" name="Google Shape;1050;p72"/>
          <p:cNvGrpSpPr/>
          <p:nvPr/>
        </p:nvGrpSpPr>
        <p:grpSpPr>
          <a:xfrm>
            <a:off x="-1610397" y="-1518651"/>
            <a:ext cx="12282383" cy="8024751"/>
            <a:chOff x="-1610397" y="-1518651"/>
            <a:chExt cx="12282383" cy="8024751"/>
          </a:xfrm>
        </p:grpSpPr>
        <p:sp>
          <p:nvSpPr>
            <p:cNvPr id="1051" name="Google Shape;1051;p72"/>
            <p:cNvSpPr/>
            <p:nvPr/>
          </p:nvSpPr>
          <p:spPr>
            <a:xfrm flipH="1">
              <a:off x="-22984" y="-608933"/>
              <a:ext cx="1724195" cy="1724287"/>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2"/>
            <p:cNvSpPr/>
            <p:nvPr/>
          </p:nvSpPr>
          <p:spPr>
            <a:xfrm rot="840254">
              <a:off x="-1298182" y="3491189"/>
              <a:ext cx="1953770"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2"/>
            <p:cNvSpPr/>
            <p:nvPr/>
          </p:nvSpPr>
          <p:spPr>
            <a:xfrm>
              <a:off x="3375363" y="-1518651"/>
              <a:ext cx="2310862" cy="230764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72"/>
            <p:cNvGrpSpPr/>
            <p:nvPr/>
          </p:nvGrpSpPr>
          <p:grpSpPr>
            <a:xfrm>
              <a:off x="-759810" y="1560076"/>
              <a:ext cx="1279498" cy="2277129"/>
              <a:chOff x="8475365" y="1548226"/>
              <a:chExt cx="1279498" cy="2277129"/>
            </a:xfrm>
          </p:grpSpPr>
          <p:sp>
            <p:nvSpPr>
              <p:cNvPr id="1055" name="Google Shape;1055;p72"/>
              <p:cNvSpPr/>
              <p:nvPr/>
            </p:nvSpPr>
            <p:spPr>
              <a:xfrm flipH="1">
                <a:off x="8475365" y="2545810"/>
                <a:ext cx="1279498" cy="1279544"/>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2"/>
              <p:cNvSpPr/>
              <p:nvPr/>
            </p:nvSpPr>
            <p:spPr>
              <a:xfrm flipH="1">
                <a:off x="8541873" y="1957499"/>
                <a:ext cx="573952" cy="573203"/>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2"/>
              <p:cNvSpPr/>
              <p:nvPr/>
            </p:nvSpPr>
            <p:spPr>
              <a:xfrm flipH="1">
                <a:off x="8813250" y="15482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 name="Google Shape;1058;p72"/>
            <p:cNvSpPr/>
            <p:nvPr/>
          </p:nvSpPr>
          <p:spPr>
            <a:xfrm flipH="1">
              <a:off x="-119350" y="1455326"/>
              <a:ext cx="261650" cy="260820"/>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2"/>
            <p:cNvSpPr/>
            <p:nvPr/>
          </p:nvSpPr>
          <p:spPr>
            <a:xfrm>
              <a:off x="7806124"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72"/>
            <p:cNvGrpSpPr/>
            <p:nvPr/>
          </p:nvGrpSpPr>
          <p:grpSpPr>
            <a:xfrm>
              <a:off x="8585125" y="2987048"/>
              <a:ext cx="422896" cy="699223"/>
              <a:chOff x="4284300" y="4188273"/>
              <a:chExt cx="422896" cy="699223"/>
            </a:xfrm>
          </p:grpSpPr>
          <p:grpSp>
            <p:nvGrpSpPr>
              <p:cNvPr id="1061" name="Google Shape;1061;p72"/>
              <p:cNvGrpSpPr/>
              <p:nvPr/>
            </p:nvGrpSpPr>
            <p:grpSpPr>
              <a:xfrm>
                <a:off x="4284300" y="4547630"/>
                <a:ext cx="403537" cy="339865"/>
                <a:chOff x="5004225" y="2283605"/>
                <a:chExt cx="403537" cy="339865"/>
              </a:xfrm>
            </p:grpSpPr>
            <p:sp>
              <p:nvSpPr>
                <p:cNvPr id="1062" name="Google Shape;1062;p72"/>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2"/>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2"/>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72"/>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2"/>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72"/>
            <p:cNvGrpSpPr/>
            <p:nvPr/>
          </p:nvGrpSpPr>
          <p:grpSpPr>
            <a:xfrm>
              <a:off x="7794550" y="-1317213"/>
              <a:ext cx="2877437" cy="2877340"/>
              <a:chOff x="2046850" y="539706"/>
              <a:chExt cx="969226" cy="969226"/>
            </a:xfrm>
          </p:grpSpPr>
          <p:sp>
            <p:nvSpPr>
              <p:cNvPr id="1068" name="Google Shape;1068;p72"/>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2"/>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0" name="Google Shape;1070;p72"/>
            <p:cNvSpPr/>
            <p:nvPr/>
          </p:nvSpPr>
          <p:spPr>
            <a:xfrm rot="5252242">
              <a:off x="4156099" y="4425070"/>
              <a:ext cx="57997" cy="54949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2"/>
            <p:cNvSpPr/>
            <p:nvPr/>
          </p:nvSpPr>
          <p:spPr>
            <a:xfrm rot="5400000">
              <a:off x="4358134" y="4586623"/>
              <a:ext cx="57657" cy="549222"/>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2" name="Google Shape;1072;p72"/>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73" name="Google Shape;1073;p72"/>
          <p:cNvSpPr txBox="1"/>
          <p:nvPr>
            <p:ph idx="2" type="title"/>
          </p:nvPr>
        </p:nvSpPr>
        <p:spPr>
          <a:xfrm>
            <a:off x="1713175" y="1233100"/>
            <a:ext cx="26007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74" name="Google Shape;1074;p72"/>
          <p:cNvSpPr txBox="1"/>
          <p:nvPr>
            <p:ph idx="3" type="title"/>
          </p:nvPr>
        </p:nvSpPr>
        <p:spPr>
          <a:xfrm>
            <a:off x="1713131" y="1645828"/>
            <a:ext cx="26637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75" name="Google Shape;1075;p72"/>
          <p:cNvSpPr txBox="1"/>
          <p:nvPr>
            <p:ph idx="4" type="title"/>
          </p:nvPr>
        </p:nvSpPr>
        <p:spPr>
          <a:xfrm>
            <a:off x="1713175" y="2377798"/>
            <a:ext cx="26637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76" name="Google Shape;1076;p72"/>
          <p:cNvSpPr txBox="1"/>
          <p:nvPr>
            <p:ph idx="5" type="title"/>
          </p:nvPr>
        </p:nvSpPr>
        <p:spPr>
          <a:xfrm>
            <a:off x="1713131" y="2790520"/>
            <a:ext cx="26637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77" name="Google Shape;1077;p72"/>
          <p:cNvSpPr txBox="1"/>
          <p:nvPr>
            <p:ph idx="6" type="title"/>
          </p:nvPr>
        </p:nvSpPr>
        <p:spPr>
          <a:xfrm>
            <a:off x="1713175" y="3522476"/>
            <a:ext cx="26637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78" name="Google Shape;1078;p72"/>
          <p:cNvSpPr txBox="1"/>
          <p:nvPr>
            <p:ph idx="7" type="title"/>
          </p:nvPr>
        </p:nvSpPr>
        <p:spPr>
          <a:xfrm>
            <a:off x="1713131" y="3935212"/>
            <a:ext cx="26637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1079" name="Shape 1079"/>
        <p:cNvGrpSpPr/>
        <p:nvPr/>
      </p:nvGrpSpPr>
      <p:grpSpPr>
        <a:xfrm>
          <a:off x="0" y="0"/>
          <a:ext cx="0" cy="0"/>
          <a:chOff x="0" y="0"/>
          <a:chExt cx="0" cy="0"/>
        </a:xfrm>
      </p:grpSpPr>
      <p:grpSp>
        <p:nvGrpSpPr>
          <p:cNvPr id="1080" name="Google Shape;1080;p73"/>
          <p:cNvGrpSpPr/>
          <p:nvPr/>
        </p:nvGrpSpPr>
        <p:grpSpPr>
          <a:xfrm>
            <a:off x="-1483825" y="-1317213"/>
            <a:ext cx="12269115" cy="8882342"/>
            <a:chOff x="-1483825" y="-1317213"/>
            <a:chExt cx="12269115" cy="8882342"/>
          </a:xfrm>
        </p:grpSpPr>
        <p:grpSp>
          <p:nvGrpSpPr>
            <p:cNvPr id="1081" name="Google Shape;1081;p73"/>
            <p:cNvGrpSpPr/>
            <p:nvPr/>
          </p:nvGrpSpPr>
          <p:grpSpPr>
            <a:xfrm>
              <a:off x="-1483825" y="-1317213"/>
              <a:ext cx="2877437" cy="2877340"/>
              <a:chOff x="2046850" y="539706"/>
              <a:chExt cx="969226" cy="969226"/>
            </a:xfrm>
          </p:grpSpPr>
          <p:sp>
            <p:nvSpPr>
              <p:cNvPr id="1082" name="Google Shape;1082;p73"/>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3"/>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73"/>
            <p:cNvSpPr/>
            <p:nvPr/>
          </p:nvSpPr>
          <p:spPr>
            <a:xfrm flipH="1">
              <a:off x="8513007"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3"/>
            <p:cNvSpPr/>
            <p:nvPr/>
          </p:nvSpPr>
          <p:spPr>
            <a:xfrm>
              <a:off x="83296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3"/>
            <p:cNvSpPr/>
            <p:nvPr/>
          </p:nvSpPr>
          <p:spPr>
            <a:xfrm>
              <a:off x="9080057" y="754877"/>
              <a:ext cx="1138187" cy="33167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3"/>
            <p:cNvSpPr/>
            <p:nvPr/>
          </p:nvSpPr>
          <p:spPr>
            <a:xfrm>
              <a:off x="-1472251" y="4143704"/>
              <a:ext cx="2561014" cy="74634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8" name="Google Shape;1088;p73"/>
            <p:cNvGrpSpPr/>
            <p:nvPr/>
          </p:nvGrpSpPr>
          <p:grpSpPr>
            <a:xfrm>
              <a:off x="93700" y="1357748"/>
              <a:ext cx="422896" cy="699223"/>
              <a:chOff x="4284300" y="4188273"/>
              <a:chExt cx="422896" cy="699223"/>
            </a:xfrm>
          </p:grpSpPr>
          <p:grpSp>
            <p:nvGrpSpPr>
              <p:cNvPr id="1089" name="Google Shape;1089;p73"/>
              <p:cNvGrpSpPr/>
              <p:nvPr/>
            </p:nvGrpSpPr>
            <p:grpSpPr>
              <a:xfrm>
                <a:off x="4284300" y="4547630"/>
                <a:ext cx="403537" cy="339865"/>
                <a:chOff x="5004225" y="2283605"/>
                <a:chExt cx="403537" cy="339865"/>
              </a:xfrm>
            </p:grpSpPr>
            <p:sp>
              <p:nvSpPr>
                <p:cNvPr id="1090" name="Google Shape;1090;p73"/>
                <p:cNvSpPr/>
                <p:nvPr/>
              </p:nvSpPr>
              <p:spPr>
                <a:xfrm>
                  <a:off x="5004225" y="2411263"/>
                  <a:ext cx="148196" cy="126753"/>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3"/>
                <p:cNvSpPr/>
                <p:nvPr/>
              </p:nvSpPr>
              <p:spPr>
                <a:xfrm>
                  <a:off x="5208721" y="2283605"/>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3"/>
                <p:cNvSpPr/>
                <p:nvPr/>
              </p:nvSpPr>
              <p:spPr>
                <a:xfrm>
                  <a:off x="5308243" y="2538140"/>
                  <a:ext cx="99519" cy="8533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 name="Google Shape;1093;p73"/>
              <p:cNvSpPr/>
              <p:nvPr/>
            </p:nvSpPr>
            <p:spPr>
              <a:xfrm>
                <a:off x="4607678" y="4356122"/>
                <a:ext cx="99519" cy="85070"/>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3"/>
              <p:cNvSpPr/>
              <p:nvPr/>
            </p:nvSpPr>
            <p:spPr>
              <a:xfrm>
                <a:off x="4436309" y="4188273"/>
                <a:ext cx="171364" cy="146484"/>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73"/>
            <p:cNvSpPr/>
            <p:nvPr/>
          </p:nvSpPr>
          <p:spPr>
            <a:xfrm rot="4120194">
              <a:off x="4244722" y="4537958"/>
              <a:ext cx="2370370" cy="2820342"/>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 name="Google Shape;1096;p73"/>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97" name="Google Shape;1097;p73"/>
          <p:cNvSpPr txBox="1"/>
          <p:nvPr>
            <p:ph idx="2" type="title"/>
          </p:nvPr>
        </p:nvSpPr>
        <p:spPr>
          <a:xfrm>
            <a:off x="5706263" y="1460100"/>
            <a:ext cx="2560800" cy="7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98" name="Google Shape;1098;p73"/>
          <p:cNvSpPr txBox="1"/>
          <p:nvPr>
            <p:ph idx="3" type="title"/>
          </p:nvPr>
        </p:nvSpPr>
        <p:spPr>
          <a:xfrm>
            <a:off x="5706215" y="2137200"/>
            <a:ext cx="25608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099" name="Google Shape;1099;p73"/>
          <p:cNvSpPr txBox="1"/>
          <p:nvPr>
            <p:ph idx="4" type="title"/>
          </p:nvPr>
        </p:nvSpPr>
        <p:spPr>
          <a:xfrm>
            <a:off x="1890388" y="1460100"/>
            <a:ext cx="2560800" cy="7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00" name="Google Shape;1100;p73"/>
          <p:cNvSpPr txBox="1"/>
          <p:nvPr>
            <p:ph idx="5" type="title"/>
          </p:nvPr>
        </p:nvSpPr>
        <p:spPr>
          <a:xfrm>
            <a:off x="1890340" y="2137200"/>
            <a:ext cx="25608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101" name="Google Shape;1101;p73"/>
          <p:cNvSpPr txBox="1"/>
          <p:nvPr>
            <p:ph idx="6" type="title"/>
          </p:nvPr>
        </p:nvSpPr>
        <p:spPr>
          <a:xfrm>
            <a:off x="5706263" y="3035700"/>
            <a:ext cx="2560800" cy="7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02" name="Google Shape;1102;p73"/>
          <p:cNvSpPr txBox="1"/>
          <p:nvPr>
            <p:ph idx="7" type="title"/>
          </p:nvPr>
        </p:nvSpPr>
        <p:spPr>
          <a:xfrm>
            <a:off x="5706215" y="3712800"/>
            <a:ext cx="25608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103" name="Google Shape;1103;p73"/>
          <p:cNvSpPr txBox="1"/>
          <p:nvPr>
            <p:ph idx="8" type="title"/>
          </p:nvPr>
        </p:nvSpPr>
        <p:spPr>
          <a:xfrm>
            <a:off x="1890388" y="3035700"/>
            <a:ext cx="2560800" cy="75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04" name="Google Shape;1104;p73"/>
          <p:cNvSpPr txBox="1"/>
          <p:nvPr>
            <p:ph idx="9" type="title"/>
          </p:nvPr>
        </p:nvSpPr>
        <p:spPr>
          <a:xfrm>
            <a:off x="1890340" y="3712800"/>
            <a:ext cx="25608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1105" name="Shape 1105"/>
        <p:cNvGrpSpPr/>
        <p:nvPr/>
      </p:nvGrpSpPr>
      <p:grpSpPr>
        <a:xfrm>
          <a:off x="0" y="0"/>
          <a:ext cx="0" cy="0"/>
          <a:chOff x="0" y="0"/>
          <a:chExt cx="0" cy="0"/>
        </a:xfrm>
      </p:grpSpPr>
      <p:grpSp>
        <p:nvGrpSpPr>
          <p:cNvPr id="1106" name="Google Shape;1106;p74"/>
          <p:cNvGrpSpPr/>
          <p:nvPr/>
        </p:nvGrpSpPr>
        <p:grpSpPr>
          <a:xfrm>
            <a:off x="-1835947" y="-786999"/>
            <a:ext cx="12560190" cy="7326210"/>
            <a:chOff x="-1835947" y="-786999"/>
            <a:chExt cx="12560190" cy="7326210"/>
          </a:xfrm>
        </p:grpSpPr>
        <p:grpSp>
          <p:nvGrpSpPr>
            <p:cNvPr id="1107" name="Google Shape;1107;p74"/>
            <p:cNvGrpSpPr/>
            <p:nvPr/>
          </p:nvGrpSpPr>
          <p:grpSpPr>
            <a:xfrm>
              <a:off x="7826773" y="-786999"/>
              <a:ext cx="2214777" cy="2214680"/>
              <a:chOff x="2046850" y="539706"/>
              <a:chExt cx="969226" cy="969226"/>
            </a:xfrm>
          </p:grpSpPr>
          <p:sp>
            <p:nvSpPr>
              <p:cNvPr id="1108" name="Google Shape;1108;p74"/>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4"/>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74"/>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4"/>
            <p:cNvSpPr/>
            <p:nvPr/>
          </p:nvSpPr>
          <p:spPr>
            <a:xfrm rot="840170">
              <a:off x="-152991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74"/>
            <p:cNvGrpSpPr/>
            <p:nvPr/>
          </p:nvGrpSpPr>
          <p:grpSpPr>
            <a:xfrm>
              <a:off x="-1423337" y="4085695"/>
              <a:ext cx="2039615" cy="282750"/>
              <a:chOff x="-1423337" y="4085695"/>
              <a:chExt cx="2039615" cy="282750"/>
            </a:xfrm>
          </p:grpSpPr>
          <p:cxnSp>
            <p:nvCxnSpPr>
              <p:cNvPr id="1113" name="Google Shape;1113;p74"/>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1114" name="Google Shape;1114;p74"/>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1115" name="Google Shape;1115;p74"/>
            <p:cNvSpPr/>
            <p:nvPr/>
          </p:nvSpPr>
          <p:spPr>
            <a:xfrm rot="-131837">
              <a:off x="7661135" y="4531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4"/>
            <p:cNvSpPr/>
            <p:nvPr/>
          </p:nvSpPr>
          <p:spPr>
            <a:xfrm>
              <a:off x="7917539" y="4358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7" name="Google Shape;1117;p74"/>
            <p:cNvGrpSpPr/>
            <p:nvPr/>
          </p:nvGrpSpPr>
          <p:grpSpPr>
            <a:xfrm>
              <a:off x="255375" y="2235263"/>
              <a:ext cx="503400" cy="423975"/>
              <a:chOff x="4849700" y="2127775"/>
              <a:chExt cx="503400" cy="423975"/>
            </a:xfrm>
          </p:grpSpPr>
          <p:sp>
            <p:nvSpPr>
              <p:cNvPr id="1118" name="Google Shape;1118;p74"/>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4"/>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4"/>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21" name="Google Shape;1121;p74"/>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1122" name="Google Shape;1122;p74"/>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1123" name="Google Shape;1123;p74"/>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74"/>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125" name="Google Shape;1125;p74"/>
          <p:cNvSpPr txBox="1"/>
          <p:nvPr>
            <p:ph idx="2" type="title"/>
          </p:nvPr>
        </p:nvSpPr>
        <p:spPr>
          <a:xfrm>
            <a:off x="3405675" y="1491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126" name="Google Shape;1126;p74"/>
          <p:cNvSpPr txBox="1"/>
          <p:nvPr>
            <p:ph idx="3" type="title"/>
          </p:nvPr>
        </p:nvSpPr>
        <p:spPr>
          <a:xfrm>
            <a:off x="3349512" y="1921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127" name="Google Shape;1127;p74"/>
          <p:cNvSpPr txBox="1"/>
          <p:nvPr>
            <p:ph idx="4" type="title"/>
          </p:nvPr>
        </p:nvSpPr>
        <p:spPr>
          <a:xfrm>
            <a:off x="859500" y="1491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128" name="Google Shape;1128;p74"/>
          <p:cNvSpPr txBox="1"/>
          <p:nvPr>
            <p:ph idx="5" type="title"/>
          </p:nvPr>
        </p:nvSpPr>
        <p:spPr>
          <a:xfrm>
            <a:off x="803400" y="1921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129" name="Google Shape;1129;p74"/>
          <p:cNvSpPr txBox="1"/>
          <p:nvPr>
            <p:ph idx="6" type="title"/>
          </p:nvPr>
        </p:nvSpPr>
        <p:spPr>
          <a:xfrm>
            <a:off x="5951638" y="1491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130" name="Google Shape;1130;p74"/>
          <p:cNvSpPr txBox="1"/>
          <p:nvPr>
            <p:ph idx="7" type="title"/>
          </p:nvPr>
        </p:nvSpPr>
        <p:spPr>
          <a:xfrm>
            <a:off x="5895500" y="1921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131" name="Google Shape;1131;p74"/>
          <p:cNvSpPr txBox="1"/>
          <p:nvPr>
            <p:ph idx="8" type="title"/>
          </p:nvPr>
        </p:nvSpPr>
        <p:spPr>
          <a:xfrm>
            <a:off x="3405675" y="3219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132" name="Google Shape;1132;p74"/>
          <p:cNvSpPr txBox="1"/>
          <p:nvPr>
            <p:ph idx="9" type="title"/>
          </p:nvPr>
        </p:nvSpPr>
        <p:spPr>
          <a:xfrm>
            <a:off x="3349512" y="3649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133" name="Google Shape;1133;p74"/>
          <p:cNvSpPr txBox="1"/>
          <p:nvPr>
            <p:ph idx="13" type="title"/>
          </p:nvPr>
        </p:nvSpPr>
        <p:spPr>
          <a:xfrm>
            <a:off x="859500" y="3219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134" name="Google Shape;1134;p74"/>
          <p:cNvSpPr txBox="1"/>
          <p:nvPr>
            <p:ph idx="14" type="title"/>
          </p:nvPr>
        </p:nvSpPr>
        <p:spPr>
          <a:xfrm>
            <a:off x="803400" y="3649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1135" name="Google Shape;1135;p74"/>
          <p:cNvSpPr txBox="1"/>
          <p:nvPr>
            <p:ph idx="15" type="title"/>
          </p:nvPr>
        </p:nvSpPr>
        <p:spPr>
          <a:xfrm>
            <a:off x="5951638" y="32195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9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1136" name="Google Shape;1136;p74"/>
          <p:cNvSpPr txBox="1"/>
          <p:nvPr>
            <p:ph idx="16" type="title"/>
          </p:nvPr>
        </p:nvSpPr>
        <p:spPr>
          <a:xfrm>
            <a:off x="5895500" y="3649962"/>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latin typeface="Raleway Medium"/>
                <a:ea typeface="Raleway Medium"/>
                <a:cs typeface="Raleway Medium"/>
                <a:sym typeface="Raleway Medium"/>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1137" name="Shape 1137"/>
        <p:cNvGrpSpPr/>
        <p:nvPr/>
      </p:nvGrpSpPr>
      <p:grpSpPr>
        <a:xfrm>
          <a:off x="0" y="0"/>
          <a:ext cx="0" cy="0"/>
          <a:chOff x="0" y="0"/>
          <a:chExt cx="0" cy="0"/>
        </a:xfrm>
      </p:grpSpPr>
      <p:grpSp>
        <p:nvGrpSpPr>
          <p:cNvPr id="1138" name="Google Shape;1138;p75"/>
          <p:cNvGrpSpPr/>
          <p:nvPr/>
        </p:nvGrpSpPr>
        <p:grpSpPr>
          <a:xfrm>
            <a:off x="-848984" y="-782738"/>
            <a:ext cx="11016193" cy="6899511"/>
            <a:chOff x="-848984" y="-782738"/>
            <a:chExt cx="11016193" cy="6899511"/>
          </a:xfrm>
        </p:grpSpPr>
        <p:cxnSp>
          <p:nvCxnSpPr>
            <p:cNvPr id="1139" name="Google Shape;1139;p75"/>
            <p:cNvCxnSpPr/>
            <p:nvPr/>
          </p:nvCxnSpPr>
          <p:spPr>
            <a:xfrm>
              <a:off x="1808986" y="45829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1140" name="Google Shape;1140;p75"/>
            <p:cNvCxnSpPr/>
            <p:nvPr/>
          </p:nvCxnSpPr>
          <p:spPr>
            <a:xfrm>
              <a:off x="1429870" y="4789545"/>
              <a:ext cx="2039400" cy="0"/>
            </a:xfrm>
            <a:prstGeom prst="straightConnector1">
              <a:avLst/>
            </a:prstGeom>
            <a:noFill/>
            <a:ln cap="flat" cmpd="sng" w="19050">
              <a:solidFill>
                <a:schemeClr val="dk1"/>
              </a:solidFill>
              <a:prstDash val="dash"/>
              <a:round/>
              <a:headEnd len="med" w="med" type="none"/>
              <a:tailEnd len="med" w="med" type="none"/>
            </a:ln>
          </p:spPr>
        </p:cxnSp>
        <p:grpSp>
          <p:nvGrpSpPr>
            <p:cNvPr id="1141" name="Google Shape;1141;p75"/>
            <p:cNvGrpSpPr/>
            <p:nvPr/>
          </p:nvGrpSpPr>
          <p:grpSpPr>
            <a:xfrm>
              <a:off x="7522188" y="-782738"/>
              <a:ext cx="2645017" cy="2644823"/>
              <a:chOff x="2046850" y="539706"/>
              <a:chExt cx="969226" cy="969226"/>
            </a:xfrm>
          </p:grpSpPr>
          <p:sp>
            <p:nvSpPr>
              <p:cNvPr id="1142" name="Google Shape;1142;p75"/>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5"/>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75"/>
            <p:cNvSpPr/>
            <p:nvPr/>
          </p:nvSpPr>
          <p:spPr>
            <a:xfrm flipH="1">
              <a:off x="7894925" y="1516138"/>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5"/>
            <p:cNvSpPr/>
            <p:nvPr/>
          </p:nvSpPr>
          <p:spPr>
            <a:xfrm>
              <a:off x="7460325" y="3791474"/>
              <a:ext cx="2325300" cy="2325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5"/>
            <p:cNvSpPr/>
            <p:nvPr/>
          </p:nvSpPr>
          <p:spPr>
            <a:xfrm>
              <a:off x="-848984"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5"/>
            <p:cNvSpPr/>
            <p:nvPr/>
          </p:nvSpPr>
          <p:spPr>
            <a:xfrm>
              <a:off x="-515775" y="253676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5"/>
            <p:cNvSpPr/>
            <p:nvPr/>
          </p:nvSpPr>
          <p:spPr>
            <a:xfrm>
              <a:off x="18673" y="206801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5"/>
            <p:cNvSpPr/>
            <p:nvPr/>
          </p:nvSpPr>
          <p:spPr>
            <a:xfrm>
              <a:off x="49673" y="175798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0" name="Google Shape;1150;p75"/>
            <p:cNvGrpSpPr/>
            <p:nvPr/>
          </p:nvGrpSpPr>
          <p:grpSpPr>
            <a:xfrm rot="-385840">
              <a:off x="7989989" y="3549623"/>
              <a:ext cx="815493" cy="648045"/>
              <a:chOff x="539375" y="662400"/>
              <a:chExt cx="815500" cy="648050"/>
            </a:xfrm>
          </p:grpSpPr>
          <p:sp>
            <p:nvSpPr>
              <p:cNvPr id="1151" name="Google Shape;1151;p75"/>
              <p:cNvSpPr/>
              <p:nvPr/>
            </p:nvSpPr>
            <p:spPr>
              <a:xfrm>
                <a:off x="974100" y="662400"/>
                <a:ext cx="380775" cy="471850"/>
              </a:xfrm>
              <a:custGeom>
                <a:rect b="b" l="l" r="r" t="t"/>
                <a:pathLst>
                  <a:path extrusionOk="0" h="18874" w="15231">
                    <a:moveTo>
                      <a:pt x="7345" y="0"/>
                    </a:moveTo>
                    <a:cubicBezTo>
                      <a:pt x="3705" y="0"/>
                      <a:pt x="0" y="2959"/>
                      <a:pt x="1217" y="7563"/>
                    </a:cubicBezTo>
                    <a:cubicBezTo>
                      <a:pt x="2277" y="11587"/>
                      <a:pt x="5027" y="15719"/>
                      <a:pt x="10944" y="18874"/>
                    </a:cubicBezTo>
                    <a:cubicBezTo>
                      <a:pt x="10944" y="18874"/>
                      <a:pt x="15231" y="12004"/>
                      <a:pt x="13088" y="4420"/>
                    </a:cubicBezTo>
                    <a:cubicBezTo>
                      <a:pt x="12216" y="1340"/>
                      <a:pt x="9795" y="0"/>
                      <a:pt x="7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5"/>
              <p:cNvSpPr/>
              <p:nvPr/>
            </p:nvSpPr>
            <p:spPr>
              <a:xfrm>
                <a:off x="539375" y="971075"/>
                <a:ext cx="520175" cy="339375"/>
              </a:xfrm>
              <a:custGeom>
                <a:rect b="b" l="l" r="r" t="t"/>
                <a:pathLst>
                  <a:path extrusionOk="0" h="13575" w="20807">
                    <a:moveTo>
                      <a:pt x="8950" y="1"/>
                    </a:moveTo>
                    <a:cubicBezTo>
                      <a:pt x="3467" y="1"/>
                      <a:pt x="0" y="8157"/>
                      <a:pt x="5912" y="11503"/>
                    </a:cubicBezTo>
                    <a:cubicBezTo>
                      <a:pt x="8119" y="12748"/>
                      <a:pt x="10784" y="13575"/>
                      <a:pt x="13970" y="13575"/>
                    </a:cubicBezTo>
                    <a:cubicBezTo>
                      <a:pt x="16026" y="13575"/>
                      <a:pt x="18299" y="13230"/>
                      <a:pt x="20807" y="12432"/>
                    </a:cubicBezTo>
                    <a:cubicBezTo>
                      <a:pt x="20807" y="12432"/>
                      <a:pt x="18878" y="4562"/>
                      <a:pt x="11960" y="811"/>
                    </a:cubicBezTo>
                    <a:cubicBezTo>
                      <a:pt x="10922" y="248"/>
                      <a:pt x="9906" y="1"/>
                      <a:pt x="89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3" name="Google Shape;1153;p75"/>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600"/>
              <a:buNone/>
              <a:defRPr/>
            </a:lvl1pPr>
            <a:lvl2pPr lvl="1" rtl="0">
              <a:spcBef>
                <a:spcPts val="0"/>
              </a:spcBef>
              <a:spcAft>
                <a:spcPts val="0"/>
              </a:spcAft>
              <a:buClr>
                <a:schemeClr val="accent6"/>
              </a:buClr>
              <a:buSzPts val="2600"/>
              <a:buNone/>
              <a:defRPr>
                <a:solidFill>
                  <a:schemeClr val="accent6"/>
                </a:solidFill>
              </a:defRPr>
            </a:lvl2pPr>
            <a:lvl3pPr lvl="2" rtl="0">
              <a:spcBef>
                <a:spcPts val="0"/>
              </a:spcBef>
              <a:spcAft>
                <a:spcPts val="0"/>
              </a:spcAft>
              <a:buClr>
                <a:schemeClr val="accent6"/>
              </a:buClr>
              <a:buSzPts val="2600"/>
              <a:buNone/>
              <a:defRPr>
                <a:solidFill>
                  <a:schemeClr val="accent6"/>
                </a:solidFill>
              </a:defRPr>
            </a:lvl3pPr>
            <a:lvl4pPr lvl="3" rtl="0">
              <a:spcBef>
                <a:spcPts val="0"/>
              </a:spcBef>
              <a:spcAft>
                <a:spcPts val="0"/>
              </a:spcAft>
              <a:buClr>
                <a:schemeClr val="accent6"/>
              </a:buClr>
              <a:buSzPts val="2600"/>
              <a:buNone/>
              <a:defRPr>
                <a:solidFill>
                  <a:schemeClr val="accent6"/>
                </a:solidFill>
              </a:defRPr>
            </a:lvl4pPr>
            <a:lvl5pPr lvl="4" rtl="0">
              <a:spcBef>
                <a:spcPts val="0"/>
              </a:spcBef>
              <a:spcAft>
                <a:spcPts val="0"/>
              </a:spcAft>
              <a:buClr>
                <a:schemeClr val="accent6"/>
              </a:buClr>
              <a:buSzPts val="2600"/>
              <a:buNone/>
              <a:defRPr>
                <a:solidFill>
                  <a:schemeClr val="accent6"/>
                </a:solidFill>
              </a:defRPr>
            </a:lvl5pPr>
            <a:lvl6pPr lvl="5" rtl="0">
              <a:spcBef>
                <a:spcPts val="0"/>
              </a:spcBef>
              <a:spcAft>
                <a:spcPts val="0"/>
              </a:spcAft>
              <a:buClr>
                <a:schemeClr val="accent6"/>
              </a:buClr>
              <a:buSzPts val="2600"/>
              <a:buNone/>
              <a:defRPr>
                <a:solidFill>
                  <a:schemeClr val="accent6"/>
                </a:solidFill>
              </a:defRPr>
            </a:lvl6pPr>
            <a:lvl7pPr lvl="6" rtl="0">
              <a:spcBef>
                <a:spcPts val="0"/>
              </a:spcBef>
              <a:spcAft>
                <a:spcPts val="0"/>
              </a:spcAft>
              <a:buClr>
                <a:schemeClr val="accent6"/>
              </a:buClr>
              <a:buSzPts val="2600"/>
              <a:buNone/>
              <a:defRPr>
                <a:solidFill>
                  <a:schemeClr val="accent6"/>
                </a:solidFill>
              </a:defRPr>
            </a:lvl7pPr>
            <a:lvl8pPr lvl="7" rtl="0">
              <a:spcBef>
                <a:spcPts val="0"/>
              </a:spcBef>
              <a:spcAft>
                <a:spcPts val="0"/>
              </a:spcAft>
              <a:buClr>
                <a:schemeClr val="accent6"/>
              </a:buClr>
              <a:buSzPts val="2600"/>
              <a:buNone/>
              <a:defRPr>
                <a:solidFill>
                  <a:schemeClr val="accent6"/>
                </a:solidFill>
              </a:defRPr>
            </a:lvl8pPr>
            <a:lvl9pPr lvl="8" rtl="0">
              <a:spcBef>
                <a:spcPts val="0"/>
              </a:spcBef>
              <a:spcAft>
                <a:spcPts val="0"/>
              </a:spcAft>
              <a:buClr>
                <a:schemeClr val="accent6"/>
              </a:buClr>
              <a:buSzPts val="2600"/>
              <a:buNone/>
              <a:defRPr>
                <a:solidFill>
                  <a:schemeClr val="accent6"/>
                </a:solidFill>
              </a:defRPr>
            </a:lvl9pPr>
          </a:lstStyle>
          <a:p/>
        </p:txBody>
      </p:sp>
      <p:sp>
        <p:nvSpPr>
          <p:cNvPr id="1154" name="Google Shape;1154;p75"/>
          <p:cNvSpPr txBox="1"/>
          <p:nvPr>
            <p:ph idx="1" type="subTitle"/>
          </p:nvPr>
        </p:nvSpPr>
        <p:spPr>
          <a:xfrm>
            <a:off x="810950" y="2298500"/>
            <a:ext cx="2706000" cy="139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2">
    <p:spTree>
      <p:nvGrpSpPr>
        <p:cNvPr id="1155" name="Shape 1155"/>
        <p:cNvGrpSpPr/>
        <p:nvPr/>
      </p:nvGrpSpPr>
      <p:grpSpPr>
        <a:xfrm>
          <a:off x="0" y="0"/>
          <a:ext cx="0" cy="0"/>
          <a:chOff x="0" y="0"/>
          <a:chExt cx="0" cy="0"/>
        </a:xfrm>
      </p:grpSpPr>
      <p:grpSp>
        <p:nvGrpSpPr>
          <p:cNvPr id="1156" name="Google Shape;1156;p76"/>
          <p:cNvGrpSpPr/>
          <p:nvPr/>
        </p:nvGrpSpPr>
        <p:grpSpPr>
          <a:xfrm>
            <a:off x="-1573975" y="-1271500"/>
            <a:ext cx="12756953" cy="7118595"/>
            <a:chOff x="-1573975" y="-1271500"/>
            <a:chExt cx="12756953" cy="7118595"/>
          </a:xfrm>
        </p:grpSpPr>
        <p:sp>
          <p:nvSpPr>
            <p:cNvPr id="1157" name="Google Shape;1157;p76"/>
            <p:cNvSpPr/>
            <p:nvPr/>
          </p:nvSpPr>
          <p:spPr>
            <a:xfrm>
              <a:off x="7968175" y="-1271500"/>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6"/>
            <p:cNvSpPr/>
            <p:nvPr/>
          </p:nvSpPr>
          <p:spPr>
            <a:xfrm>
              <a:off x="8807725" y="37686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6"/>
            <p:cNvSpPr/>
            <p:nvPr/>
          </p:nvSpPr>
          <p:spPr>
            <a:xfrm flipH="1">
              <a:off x="7856914" y="2174127"/>
              <a:ext cx="3326064" cy="96923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6"/>
            <p:cNvSpPr/>
            <p:nvPr/>
          </p:nvSpPr>
          <p:spPr>
            <a:xfrm>
              <a:off x="-962475" y="4067965"/>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1" name="Google Shape;1161;p76"/>
            <p:cNvCxnSpPr/>
            <p:nvPr/>
          </p:nvCxnSpPr>
          <p:spPr>
            <a:xfrm>
              <a:off x="-197725" y="4854000"/>
              <a:ext cx="669600" cy="0"/>
            </a:xfrm>
            <a:prstGeom prst="straightConnector1">
              <a:avLst/>
            </a:prstGeom>
            <a:noFill/>
            <a:ln cap="flat" cmpd="sng" w="19050">
              <a:solidFill>
                <a:schemeClr val="dk1"/>
              </a:solidFill>
              <a:prstDash val="dash"/>
              <a:round/>
              <a:headEnd len="med" w="med" type="none"/>
              <a:tailEnd len="med" w="med" type="none"/>
            </a:ln>
          </p:spPr>
        </p:cxnSp>
        <p:sp>
          <p:nvSpPr>
            <p:cNvPr id="1162" name="Google Shape;1162;p76"/>
            <p:cNvSpPr/>
            <p:nvPr/>
          </p:nvSpPr>
          <p:spPr>
            <a:xfrm flipH="1">
              <a:off x="-1573975" y="299736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3" name="Google Shape;1163;p76"/>
            <p:cNvCxnSpPr/>
            <p:nvPr/>
          </p:nvCxnSpPr>
          <p:spPr>
            <a:xfrm>
              <a:off x="-136875" y="4739025"/>
              <a:ext cx="473400" cy="0"/>
            </a:xfrm>
            <a:prstGeom prst="straightConnector1">
              <a:avLst/>
            </a:prstGeom>
            <a:noFill/>
            <a:ln cap="flat" cmpd="sng" w="19050">
              <a:solidFill>
                <a:schemeClr val="dk1"/>
              </a:solidFill>
              <a:prstDash val="dash"/>
              <a:round/>
              <a:headEnd len="med" w="med" type="none"/>
              <a:tailEnd len="med" w="med" type="none"/>
            </a:ln>
          </p:spPr>
        </p:cxnSp>
        <p:sp>
          <p:nvSpPr>
            <p:cNvPr id="1164" name="Google Shape;1164;p76"/>
            <p:cNvSpPr/>
            <p:nvPr/>
          </p:nvSpPr>
          <p:spPr>
            <a:xfrm flipH="1">
              <a:off x="-591410" y="2298498"/>
              <a:ext cx="1289710" cy="37582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76"/>
            <p:cNvGrpSpPr/>
            <p:nvPr/>
          </p:nvGrpSpPr>
          <p:grpSpPr>
            <a:xfrm>
              <a:off x="7415850" y="3446278"/>
              <a:ext cx="969226" cy="969226"/>
              <a:chOff x="2046850" y="539706"/>
              <a:chExt cx="969226" cy="969226"/>
            </a:xfrm>
          </p:grpSpPr>
          <p:sp>
            <p:nvSpPr>
              <p:cNvPr id="1166" name="Google Shape;1166;p76"/>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6"/>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8" name="Google Shape;1168;p76"/>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600"/>
              <a:buNone/>
              <a:defRPr/>
            </a:lvl1pPr>
            <a:lvl2pPr lvl="1" rtl="0">
              <a:spcBef>
                <a:spcPts val="0"/>
              </a:spcBef>
              <a:spcAft>
                <a:spcPts val="0"/>
              </a:spcAft>
              <a:buClr>
                <a:schemeClr val="accent6"/>
              </a:buClr>
              <a:buSzPts val="2600"/>
              <a:buNone/>
              <a:defRPr>
                <a:solidFill>
                  <a:schemeClr val="accent6"/>
                </a:solidFill>
              </a:defRPr>
            </a:lvl2pPr>
            <a:lvl3pPr lvl="2" rtl="0">
              <a:spcBef>
                <a:spcPts val="0"/>
              </a:spcBef>
              <a:spcAft>
                <a:spcPts val="0"/>
              </a:spcAft>
              <a:buClr>
                <a:schemeClr val="accent6"/>
              </a:buClr>
              <a:buSzPts val="2600"/>
              <a:buNone/>
              <a:defRPr>
                <a:solidFill>
                  <a:schemeClr val="accent6"/>
                </a:solidFill>
              </a:defRPr>
            </a:lvl3pPr>
            <a:lvl4pPr lvl="3" rtl="0">
              <a:spcBef>
                <a:spcPts val="0"/>
              </a:spcBef>
              <a:spcAft>
                <a:spcPts val="0"/>
              </a:spcAft>
              <a:buClr>
                <a:schemeClr val="accent6"/>
              </a:buClr>
              <a:buSzPts val="2600"/>
              <a:buNone/>
              <a:defRPr>
                <a:solidFill>
                  <a:schemeClr val="accent6"/>
                </a:solidFill>
              </a:defRPr>
            </a:lvl4pPr>
            <a:lvl5pPr lvl="4" rtl="0">
              <a:spcBef>
                <a:spcPts val="0"/>
              </a:spcBef>
              <a:spcAft>
                <a:spcPts val="0"/>
              </a:spcAft>
              <a:buClr>
                <a:schemeClr val="accent6"/>
              </a:buClr>
              <a:buSzPts val="2600"/>
              <a:buNone/>
              <a:defRPr>
                <a:solidFill>
                  <a:schemeClr val="accent6"/>
                </a:solidFill>
              </a:defRPr>
            </a:lvl5pPr>
            <a:lvl6pPr lvl="5" rtl="0">
              <a:spcBef>
                <a:spcPts val="0"/>
              </a:spcBef>
              <a:spcAft>
                <a:spcPts val="0"/>
              </a:spcAft>
              <a:buClr>
                <a:schemeClr val="accent6"/>
              </a:buClr>
              <a:buSzPts val="2600"/>
              <a:buNone/>
              <a:defRPr>
                <a:solidFill>
                  <a:schemeClr val="accent6"/>
                </a:solidFill>
              </a:defRPr>
            </a:lvl6pPr>
            <a:lvl7pPr lvl="6" rtl="0">
              <a:spcBef>
                <a:spcPts val="0"/>
              </a:spcBef>
              <a:spcAft>
                <a:spcPts val="0"/>
              </a:spcAft>
              <a:buClr>
                <a:schemeClr val="accent6"/>
              </a:buClr>
              <a:buSzPts val="2600"/>
              <a:buNone/>
              <a:defRPr>
                <a:solidFill>
                  <a:schemeClr val="accent6"/>
                </a:solidFill>
              </a:defRPr>
            </a:lvl7pPr>
            <a:lvl8pPr lvl="7" rtl="0">
              <a:spcBef>
                <a:spcPts val="0"/>
              </a:spcBef>
              <a:spcAft>
                <a:spcPts val="0"/>
              </a:spcAft>
              <a:buClr>
                <a:schemeClr val="accent6"/>
              </a:buClr>
              <a:buSzPts val="2600"/>
              <a:buNone/>
              <a:defRPr>
                <a:solidFill>
                  <a:schemeClr val="accent6"/>
                </a:solidFill>
              </a:defRPr>
            </a:lvl8pPr>
            <a:lvl9pPr lvl="8" rtl="0">
              <a:spcBef>
                <a:spcPts val="0"/>
              </a:spcBef>
              <a:spcAft>
                <a:spcPts val="0"/>
              </a:spcAft>
              <a:buClr>
                <a:schemeClr val="accent6"/>
              </a:buClr>
              <a:buSzPts val="2600"/>
              <a:buNone/>
              <a:defRPr>
                <a:solidFill>
                  <a:schemeClr val="accent6"/>
                </a:solidFill>
              </a:defRPr>
            </a:lvl9pPr>
          </a:lstStyle>
          <a:p/>
        </p:txBody>
      </p:sp>
      <p:sp>
        <p:nvSpPr>
          <p:cNvPr id="1169" name="Google Shape;1169;p76"/>
          <p:cNvSpPr txBox="1"/>
          <p:nvPr>
            <p:ph idx="1" type="subTitle"/>
          </p:nvPr>
        </p:nvSpPr>
        <p:spPr>
          <a:xfrm>
            <a:off x="1498500" y="2298500"/>
            <a:ext cx="2766900" cy="139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solidFill>
                  <a:schemeClr val="dk1"/>
                </a:solidFill>
                <a:latin typeface="Raleway Medium"/>
                <a:ea typeface="Raleway Medium"/>
                <a:cs typeface="Raleway Medium"/>
                <a:sym typeface="Raleway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2_1">
    <p:spTree>
      <p:nvGrpSpPr>
        <p:cNvPr id="1170" name="Shape 1170"/>
        <p:cNvGrpSpPr/>
        <p:nvPr/>
      </p:nvGrpSpPr>
      <p:grpSpPr>
        <a:xfrm>
          <a:off x="0" y="0"/>
          <a:ext cx="0" cy="0"/>
          <a:chOff x="0" y="0"/>
          <a:chExt cx="0" cy="0"/>
        </a:xfrm>
      </p:grpSpPr>
      <p:grpSp>
        <p:nvGrpSpPr>
          <p:cNvPr id="1171" name="Google Shape;1171;p77"/>
          <p:cNvGrpSpPr/>
          <p:nvPr/>
        </p:nvGrpSpPr>
        <p:grpSpPr>
          <a:xfrm>
            <a:off x="-1613025" y="-782738"/>
            <a:ext cx="11876884" cy="6899511"/>
            <a:chOff x="-1613025" y="-782738"/>
            <a:chExt cx="11876884" cy="6899511"/>
          </a:xfrm>
        </p:grpSpPr>
        <p:grpSp>
          <p:nvGrpSpPr>
            <p:cNvPr id="1172" name="Google Shape;1172;p77"/>
            <p:cNvGrpSpPr/>
            <p:nvPr/>
          </p:nvGrpSpPr>
          <p:grpSpPr>
            <a:xfrm>
              <a:off x="-1551162" y="-782738"/>
              <a:ext cx="2645017" cy="2644823"/>
              <a:chOff x="2046850" y="539706"/>
              <a:chExt cx="969226" cy="969226"/>
            </a:xfrm>
          </p:grpSpPr>
          <p:sp>
            <p:nvSpPr>
              <p:cNvPr id="1173" name="Google Shape;1173;p77"/>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7"/>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77"/>
            <p:cNvSpPr/>
            <p:nvPr/>
          </p:nvSpPr>
          <p:spPr>
            <a:xfrm flipH="1">
              <a:off x="-1178425" y="1516138"/>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1613025" y="3791474"/>
              <a:ext cx="2325300" cy="2325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7"/>
            <p:cNvSpPr/>
            <p:nvPr/>
          </p:nvSpPr>
          <p:spPr>
            <a:xfrm>
              <a:off x="8236925" y="4067965"/>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8" name="Google Shape;1178;p77"/>
            <p:cNvCxnSpPr/>
            <p:nvPr/>
          </p:nvCxnSpPr>
          <p:spPr>
            <a:xfrm>
              <a:off x="8608000" y="4854000"/>
              <a:ext cx="1063200" cy="0"/>
            </a:xfrm>
            <a:prstGeom prst="straightConnector1">
              <a:avLst/>
            </a:prstGeom>
            <a:noFill/>
            <a:ln cap="flat" cmpd="sng" w="19050">
              <a:solidFill>
                <a:schemeClr val="dk1"/>
              </a:solidFill>
              <a:prstDash val="dash"/>
              <a:round/>
              <a:headEnd len="med" w="med" type="none"/>
              <a:tailEnd len="med" w="med" type="none"/>
            </a:ln>
          </p:spPr>
        </p:cxnSp>
        <p:sp>
          <p:nvSpPr>
            <p:cNvPr id="1179" name="Google Shape;1179;p77"/>
            <p:cNvSpPr/>
            <p:nvPr/>
          </p:nvSpPr>
          <p:spPr>
            <a:xfrm flipH="1">
              <a:off x="7991575" y="299736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0" name="Google Shape;1180;p77"/>
            <p:cNvCxnSpPr/>
            <p:nvPr/>
          </p:nvCxnSpPr>
          <p:spPr>
            <a:xfrm>
              <a:off x="8704625" y="4739025"/>
              <a:ext cx="751800" cy="0"/>
            </a:xfrm>
            <a:prstGeom prst="straightConnector1">
              <a:avLst/>
            </a:prstGeom>
            <a:noFill/>
            <a:ln cap="flat" cmpd="sng" w="19050">
              <a:solidFill>
                <a:schemeClr val="dk1"/>
              </a:solidFill>
              <a:prstDash val="dash"/>
              <a:round/>
              <a:headEnd len="med" w="med" type="none"/>
              <a:tailEnd len="med" w="med" type="none"/>
            </a:ln>
          </p:spPr>
        </p:cxnSp>
        <p:sp>
          <p:nvSpPr>
            <p:cNvPr id="1181" name="Google Shape;1181;p77"/>
            <p:cNvSpPr/>
            <p:nvPr/>
          </p:nvSpPr>
          <p:spPr>
            <a:xfrm flipH="1">
              <a:off x="8607990" y="2298498"/>
              <a:ext cx="1289710" cy="375829"/>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77"/>
          <p:cNvSpPr txBox="1"/>
          <p:nvPr>
            <p:ph type="title"/>
          </p:nvPr>
        </p:nvSpPr>
        <p:spPr>
          <a:xfrm>
            <a:off x="975350" y="446225"/>
            <a:ext cx="71931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600"/>
              <a:buNone/>
              <a:defRPr/>
            </a:lvl1pPr>
            <a:lvl2pPr lvl="1" rtl="0">
              <a:spcBef>
                <a:spcPts val="0"/>
              </a:spcBef>
              <a:spcAft>
                <a:spcPts val="0"/>
              </a:spcAft>
              <a:buClr>
                <a:schemeClr val="accent6"/>
              </a:buClr>
              <a:buSzPts val="2600"/>
              <a:buNone/>
              <a:defRPr>
                <a:solidFill>
                  <a:schemeClr val="accent6"/>
                </a:solidFill>
              </a:defRPr>
            </a:lvl2pPr>
            <a:lvl3pPr lvl="2" rtl="0">
              <a:spcBef>
                <a:spcPts val="0"/>
              </a:spcBef>
              <a:spcAft>
                <a:spcPts val="0"/>
              </a:spcAft>
              <a:buClr>
                <a:schemeClr val="accent6"/>
              </a:buClr>
              <a:buSzPts val="2600"/>
              <a:buNone/>
              <a:defRPr>
                <a:solidFill>
                  <a:schemeClr val="accent6"/>
                </a:solidFill>
              </a:defRPr>
            </a:lvl3pPr>
            <a:lvl4pPr lvl="3" rtl="0">
              <a:spcBef>
                <a:spcPts val="0"/>
              </a:spcBef>
              <a:spcAft>
                <a:spcPts val="0"/>
              </a:spcAft>
              <a:buClr>
                <a:schemeClr val="accent6"/>
              </a:buClr>
              <a:buSzPts val="2600"/>
              <a:buNone/>
              <a:defRPr>
                <a:solidFill>
                  <a:schemeClr val="accent6"/>
                </a:solidFill>
              </a:defRPr>
            </a:lvl4pPr>
            <a:lvl5pPr lvl="4" rtl="0">
              <a:spcBef>
                <a:spcPts val="0"/>
              </a:spcBef>
              <a:spcAft>
                <a:spcPts val="0"/>
              </a:spcAft>
              <a:buClr>
                <a:schemeClr val="accent6"/>
              </a:buClr>
              <a:buSzPts val="2600"/>
              <a:buNone/>
              <a:defRPr>
                <a:solidFill>
                  <a:schemeClr val="accent6"/>
                </a:solidFill>
              </a:defRPr>
            </a:lvl5pPr>
            <a:lvl6pPr lvl="5" rtl="0">
              <a:spcBef>
                <a:spcPts val="0"/>
              </a:spcBef>
              <a:spcAft>
                <a:spcPts val="0"/>
              </a:spcAft>
              <a:buClr>
                <a:schemeClr val="accent6"/>
              </a:buClr>
              <a:buSzPts val="2600"/>
              <a:buNone/>
              <a:defRPr>
                <a:solidFill>
                  <a:schemeClr val="accent6"/>
                </a:solidFill>
              </a:defRPr>
            </a:lvl6pPr>
            <a:lvl7pPr lvl="6" rtl="0">
              <a:spcBef>
                <a:spcPts val="0"/>
              </a:spcBef>
              <a:spcAft>
                <a:spcPts val="0"/>
              </a:spcAft>
              <a:buClr>
                <a:schemeClr val="accent6"/>
              </a:buClr>
              <a:buSzPts val="2600"/>
              <a:buNone/>
              <a:defRPr>
                <a:solidFill>
                  <a:schemeClr val="accent6"/>
                </a:solidFill>
              </a:defRPr>
            </a:lvl7pPr>
            <a:lvl8pPr lvl="7" rtl="0">
              <a:spcBef>
                <a:spcPts val="0"/>
              </a:spcBef>
              <a:spcAft>
                <a:spcPts val="0"/>
              </a:spcAft>
              <a:buClr>
                <a:schemeClr val="accent6"/>
              </a:buClr>
              <a:buSzPts val="2600"/>
              <a:buNone/>
              <a:defRPr>
                <a:solidFill>
                  <a:schemeClr val="accent6"/>
                </a:solidFill>
              </a:defRPr>
            </a:lvl8pPr>
            <a:lvl9pPr lvl="8" rtl="0">
              <a:spcBef>
                <a:spcPts val="0"/>
              </a:spcBef>
              <a:spcAft>
                <a:spcPts val="0"/>
              </a:spcAft>
              <a:buClr>
                <a:schemeClr val="accent6"/>
              </a:buClr>
              <a:buSzPts val="2600"/>
              <a:buNone/>
              <a:defRPr>
                <a:solidFill>
                  <a:schemeClr val="accent6"/>
                </a:solidFill>
              </a:defRPr>
            </a:lvl9pPr>
          </a:lstStyle>
          <a:p/>
        </p:txBody>
      </p:sp>
      <p:sp>
        <p:nvSpPr>
          <p:cNvPr id="1183" name="Google Shape;1183;p77"/>
          <p:cNvSpPr txBox="1"/>
          <p:nvPr>
            <p:ph idx="1" type="subTitle"/>
          </p:nvPr>
        </p:nvSpPr>
        <p:spPr>
          <a:xfrm>
            <a:off x="4900800" y="2298500"/>
            <a:ext cx="2766900" cy="139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6_1">
    <p:spTree>
      <p:nvGrpSpPr>
        <p:cNvPr id="1184" name="Shape 1184"/>
        <p:cNvGrpSpPr/>
        <p:nvPr/>
      </p:nvGrpSpPr>
      <p:grpSpPr>
        <a:xfrm>
          <a:off x="0" y="0"/>
          <a:ext cx="0" cy="0"/>
          <a:chOff x="0" y="0"/>
          <a:chExt cx="0" cy="0"/>
        </a:xfrm>
      </p:grpSpPr>
      <p:grpSp>
        <p:nvGrpSpPr>
          <p:cNvPr id="1185" name="Google Shape;1185;p78"/>
          <p:cNvGrpSpPr/>
          <p:nvPr/>
        </p:nvGrpSpPr>
        <p:grpSpPr>
          <a:xfrm>
            <a:off x="-1835947" y="-786999"/>
            <a:ext cx="12560190" cy="7326210"/>
            <a:chOff x="-1835947" y="-786999"/>
            <a:chExt cx="12560190" cy="7326210"/>
          </a:xfrm>
        </p:grpSpPr>
        <p:grpSp>
          <p:nvGrpSpPr>
            <p:cNvPr id="1186" name="Google Shape;1186;p78"/>
            <p:cNvGrpSpPr/>
            <p:nvPr/>
          </p:nvGrpSpPr>
          <p:grpSpPr>
            <a:xfrm>
              <a:off x="7826773" y="-786999"/>
              <a:ext cx="2214777" cy="2214680"/>
              <a:chOff x="2046850" y="539706"/>
              <a:chExt cx="969226" cy="969226"/>
            </a:xfrm>
          </p:grpSpPr>
          <p:sp>
            <p:nvSpPr>
              <p:cNvPr id="1187" name="Google Shape;1187;p78"/>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8"/>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78"/>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8"/>
            <p:cNvSpPr/>
            <p:nvPr/>
          </p:nvSpPr>
          <p:spPr>
            <a:xfrm rot="840170">
              <a:off x="-152991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78"/>
            <p:cNvGrpSpPr/>
            <p:nvPr/>
          </p:nvGrpSpPr>
          <p:grpSpPr>
            <a:xfrm>
              <a:off x="-1423337" y="4085695"/>
              <a:ext cx="2039615" cy="282750"/>
              <a:chOff x="-1423337" y="4085695"/>
              <a:chExt cx="2039615" cy="282750"/>
            </a:xfrm>
          </p:grpSpPr>
          <p:cxnSp>
            <p:nvCxnSpPr>
              <p:cNvPr id="1192" name="Google Shape;1192;p78"/>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1193" name="Google Shape;1193;p78"/>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1194" name="Google Shape;1194;p78"/>
            <p:cNvSpPr/>
            <p:nvPr/>
          </p:nvSpPr>
          <p:spPr>
            <a:xfrm rot="-131837">
              <a:off x="7561385" y="4797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p:nvPr/>
          </p:nvSpPr>
          <p:spPr>
            <a:xfrm>
              <a:off x="7817789" y="4624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 name="Google Shape;1196;p78"/>
            <p:cNvGrpSpPr/>
            <p:nvPr/>
          </p:nvGrpSpPr>
          <p:grpSpPr>
            <a:xfrm>
              <a:off x="210000" y="1991413"/>
              <a:ext cx="503400" cy="423975"/>
              <a:chOff x="4804325" y="1883925"/>
              <a:chExt cx="503400" cy="423975"/>
            </a:xfrm>
          </p:grpSpPr>
          <p:sp>
            <p:nvSpPr>
              <p:cNvPr id="1197" name="Google Shape;1197;p78"/>
              <p:cNvSpPr/>
              <p:nvPr/>
            </p:nvSpPr>
            <p:spPr>
              <a:xfrm>
                <a:off x="4804325" y="204317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8"/>
              <p:cNvSpPr/>
              <p:nvPr/>
            </p:nvSpPr>
            <p:spPr>
              <a:xfrm>
                <a:off x="5059425" y="188392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8"/>
              <p:cNvSpPr/>
              <p:nvPr/>
            </p:nvSpPr>
            <p:spPr>
              <a:xfrm>
                <a:off x="5183575" y="220145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00" name="Google Shape;1200;p78"/>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1201" name="Google Shape;1201;p78"/>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1202" name="Google Shape;1202;p78"/>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78"/>
          <p:cNvSpPr txBox="1"/>
          <p:nvPr>
            <p:ph type="title"/>
          </p:nvPr>
        </p:nvSpPr>
        <p:spPr>
          <a:xfrm>
            <a:off x="758775" y="446216"/>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204" name="Google Shape;1204;p78"/>
          <p:cNvSpPr txBox="1"/>
          <p:nvPr>
            <p:ph idx="1" type="subTitle"/>
          </p:nvPr>
        </p:nvSpPr>
        <p:spPr>
          <a:xfrm>
            <a:off x="890100" y="3664000"/>
            <a:ext cx="4434900" cy="1092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000"/>
              <a:buChar char="●"/>
              <a:defRPr sz="1200">
                <a:solidFill>
                  <a:schemeClr val="dk1"/>
                </a:solidFill>
                <a:latin typeface="Raleway Medium"/>
                <a:ea typeface="Raleway Medium"/>
                <a:cs typeface="Raleway Medium"/>
                <a:sym typeface="Raleway Medium"/>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p:txBody>
      </p:sp>
      <p:sp>
        <p:nvSpPr>
          <p:cNvPr id="1205" name="Google Shape;1205;p78"/>
          <p:cNvSpPr txBox="1"/>
          <p:nvPr>
            <p:ph idx="2" type="title"/>
          </p:nvPr>
        </p:nvSpPr>
        <p:spPr>
          <a:xfrm>
            <a:off x="890100" y="3237875"/>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06" name="Google Shape;1206;p78"/>
          <p:cNvSpPr txBox="1"/>
          <p:nvPr>
            <p:ph idx="3" type="subTitle"/>
          </p:nvPr>
        </p:nvSpPr>
        <p:spPr>
          <a:xfrm>
            <a:off x="890100" y="1688900"/>
            <a:ext cx="4434900" cy="1465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000"/>
              <a:buChar char="●"/>
              <a:defRPr sz="1200">
                <a:solidFill>
                  <a:schemeClr val="dk1"/>
                </a:solidFill>
                <a:latin typeface="Raleway Medium"/>
                <a:ea typeface="Raleway Medium"/>
                <a:cs typeface="Raleway Medium"/>
                <a:sym typeface="Raleway Medium"/>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p:txBody>
      </p:sp>
      <p:sp>
        <p:nvSpPr>
          <p:cNvPr id="1207" name="Google Shape;1207;p78"/>
          <p:cNvSpPr txBox="1"/>
          <p:nvPr>
            <p:ph idx="4" type="title"/>
          </p:nvPr>
        </p:nvSpPr>
        <p:spPr>
          <a:xfrm>
            <a:off x="890100" y="1262775"/>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08" name="Google Shape;1208;p78"/>
          <p:cNvSpPr txBox="1"/>
          <p:nvPr>
            <p:ph idx="5" type="subTitle"/>
          </p:nvPr>
        </p:nvSpPr>
        <p:spPr>
          <a:xfrm>
            <a:off x="5658975" y="1688900"/>
            <a:ext cx="2619300" cy="2739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000"/>
              <a:buChar char="●"/>
              <a:defRPr sz="1200">
                <a:solidFill>
                  <a:schemeClr val="dk1"/>
                </a:solidFill>
                <a:latin typeface="Raleway Medium"/>
                <a:ea typeface="Raleway Medium"/>
                <a:cs typeface="Raleway Medium"/>
                <a:sym typeface="Raleway Medium"/>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p:txBody>
      </p:sp>
      <p:sp>
        <p:nvSpPr>
          <p:cNvPr id="1209" name="Google Shape;1209;p78"/>
          <p:cNvSpPr txBox="1"/>
          <p:nvPr>
            <p:ph idx="6" type="title"/>
          </p:nvPr>
        </p:nvSpPr>
        <p:spPr>
          <a:xfrm>
            <a:off x="5658975" y="1262775"/>
            <a:ext cx="233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2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210" name="Shape 1210"/>
        <p:cNvGrpSpPr/>
        <p:nvPr/>
      </p:nvGrpSpPr>
      <p:grpSpPr>
        <a:xfrm>
          <a:off x="0" y="0"/>
          <a:ext cx="0" cy="0"/>
          <a:chOff x="0" y="0"/>
          <a:chExt cx="0" cy="0"/>
        </a:xfrm>
      </p:grpSpPr>
      <p:grpSp>
        <p:nvGrpSpPr>
          <p:cNvPr id="1211" name="Google Shape;1211;p79"/>
          <p:cNvGrpSpPr/>
          <p:nvPr/>
        </p:nvGrpSpPr>
        <p:grpSpPr>
          <a:xfrm>
            <a:off x="-1336961" y="-1271500"/>
            <a:ext cx="11654490" cy="7810711"/>
            <a:chOff x="-1336961" y="-1271500"/>
            <a:chExt cx="11654490" cy="7810711"/>
          </a:xfrm>
        </p:grpSpPr>
        <p:sp>
          <p:nvSpPr>
            <p:cNvPr id="1212" name="Google Shape;1212;p79"/>
            <p:cNvSpPr/>
            <p:nvPr/>
          </p:nvSpPr>
          <p:spPr>
            <a:xfrm>
              <a:off x="-1225700" y="-1271500"/>
              <a:ext cx="2742900" cy="2820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79"/>
            <p:cNvGrpSpPr/>
            <p:nvPr/>
          </p:nvGrpSpPr>
          <p:grpSpPr>
            <a:xfrm>
              <a:off x="1840550" y="199703"/>
              <a:ext cx="969226" cy="969226"/>
              <a:chOff x="2046850" y="539706"/>
              <a:chExt cx="969226" cy="969226"/>
            </a:xfrm>
          </p:grpSpPr>
          <p:sp>
            <p:nvSpPr>
              <p:cNvPr id="1214" name="Google Shape;1214;p79"/>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9"/>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79"/>
            <p:cNvSpPr/>
            <p:nvPr/>
          </p:nvSpPr>
          <p:spPr>
            <a:xfrm>
              <a:off x="6929961" y="16771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9"/>
            <p:cNvSpPr/>
            <p:nvPr/>
          </p:nvSpPr>
          <p:spPr>
            <a:xfrm>
              <a:off x="761735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9"/>
            <p:cNvSpPr/>
            <p:nvPr/>
          </p:nvSpPr>
          <p:spPr>
            <a:xfrm>
              <a:off x="-386150" y="37686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p:nvPr/>
          </p:nvSpPr>
          <p:spPr>
            <a:xfrm>
              <a:off x="6820800" y="554557"/>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9"/>
            <p:cNvSpPr/>
            <p:nvPr/>
          </p:nvSpPr>
          <p:spPr>
            <a:xfrm>
              <a:off x="7642275" y="2826400"/>
              <a:ext cx="1450800" cy="402600"/>
            </a:xfrm>
            <a:custGeom>
              <a:rect b="b" l="l" r="r" t="t"/>
              <a:pathLst>
                <a:path extrusionOk="0" h="16104" w="58032">
                  <a:moveTo>
                    <a:pt x="35136" y="0"/>
                  </a:moveTo>
                  <a:cubicBezTo>
                    <a:pt x="28135" y="0"/>
                    <a:pt x="26349" y="4608"/>
                    <a:pt x="26051" y="8477"/>
                  </a:cubicBezTo>
                  <a:cubicBezTo>
                    <a:pt x="25364" y="8113"/>
                    <a:pt x="24591" y="7923"/>
                    <a:pt x="23830" y="7923"/>
                  </a:cubicBezTo>
                  <a:cubicBezTo>
                    <a:pt x="21928" y="7923"/>
                    <a:pt x="20107" y="9112"/>
                    <a:pt x="19920" y="11740"/>
                  </a:cubicBezTo>
                  <a:cubicBezTo>
                    <a:pt x="14693" y="11787"/>
                    <a:pt x="7680" y="11763"/>
                    <a:pt x="3036" y="12776"/>
                  </a:cubicBezTo>
                  <a:cubicBezTo>
                    <a:pt x="1215" y="13168"/>
                    <a:pt x="489" y="13799"/>
                    <a:pt x="227" y="14323"/>
                  </a:cubicBezTo>
                  <a:cubicBezTo>
                    <a:pt x="0" y="14764"/>
                    <a:pt x="155" y="15300"/>
                    <a:pt x="584" y="15562"/>
                  </a:cubicBezTo>
                  <a:cubicBezTo>
                    <a:pt x="1326" y="16019"/>
                    <a:pt x="2277" y="16103"/>
                    <a:pt x="3198" y="16103"/>
                  </a:cubicBezTo>
                  <a:cubicBezTo>
                    <a:pt x="3356" y="16103"/>
                    <a:pt x="3513" y="16101"/>
                    <a:pt x="3668" y="16097"/>
                  </a:cubicBezTo>
                  <a:cubicBezTo>
                    <a:pt x="10603" y="15944"/>
                    <a:pt x="17913" y="15918"/>
                    <a:pt x="25296" y="15918"/>
                  </a:cubicBezTo>
                  <a:cubicBezTo>
                    <a:pt x="29006" y="15918"/>
                    <a:pt x="32734" y="15924"/>
                    <a:pt x="36444" y="15924"/>
                  </a:cubicBezTo>
                  <a:cubicBezTo>
                    <a:pt x="43080" y="15924"/>
                    <a:pt x="49654" y="15904"/>
                    <a:pt x="55948" y="15788"/>
                  </a:cubicBezTo>
                  <a:cubicBezTo>
                    <a:pt x="57198" y="15764"/>
                    <a:pt x="58031" y="14454"/>
                    <a:pt x="57472" y="13335"/>
                  </a:cubicBezTo>
                  <a:lnTo>
                    <a:pt x="57460" y="13323"/>
                  </a:lnTo>
                  <a:cubicBezTo>
                    <a:pt x="57305" y="13002"/>
                    <a:pt x="57079" y="12728"/>
                    <a:pt x="56817" y="12490"/>
                  </a:cubicBezTo>
                  <a:cubicBezTo>
                    <a:pt x="56436" y="12216"/>
                    <a:pt x="56007" y="12037"/>
                    <a:pt x="55567" y="11942"/>
                  </a:cubicBezTo>
                  <a:cubicBezTo>
                    <a:pt x="54789" y="11767"/>
                    <a:pt x="53909" y="11713"/>
                    <a:pt x="53048" y="11713"/>
                  </a:cubicBezTo>
                  <a:cubicBezTo>
                    <a:pt x="52564" y="11713"/>
                    <a:pt x="52087" y="11730"/>
                    <a:pt x="51638" y="11752"/>
                  </a:cubicBezTo>
                  <a:cubicBezTo>
                    <a:pt x="51685" y="9644"/>
                    <a:pt x="50828" y="7584"/>
                    <a:pt x="48435" y="6691"/>
                  </a:cubicBezTo>
                  <a:cubicBezTo>
                    <a:pt x="47740" y="6432"/>
                    <a:pt x="46994" y="6299"/>
                    <a:pt x="46253" y="6299"/>
                  </a:cubicBezTo>
                  <a:cubicBezTo>
                    <a:pt x="44886" y="6299"/>
                    <a:pt x="43533" y="6750"/>
                    <a:pt x="42530" y="7692"/>
                  </a:cubicBezTo>
                  <a:cubicBezTo>
                    <a:pt x="42351" y="5632"/>
                    <a:pt x="41756" y="3382"/>
                    <a:pt x="39970" y="1810"/>
                  </a:cubicBezTo>
                  <a:cubicBezTo>
                    <a:pt x="38612" y="667"/>
                    <a:pt x="36910" y="24"/>
                    <a:pt x="351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9"/>
            <p:cNvSpPr/>
            <p:nvPr/>
          </p:nvSpPr>
          <p:spPr>
            <a:xfrm rot="840170">
              <a:off x="7640957"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2" name="Google Shape;1222;p79"/>
            <p:cNvGrpSpPr/>
            <p:nvPr/>
          </p:nvGrpSpPr>
          <p:grpSpPr>
            <a:xfrm>
              <a:off x="162175" y="341825"/>
              <a:ext cx="815500" cy="648050"/>
              <a:chOff x="539375" y="662400"/>
              <a:chExt cx="815500" cy="648050"/>
            </a:xfrm>
          </p:grpSpPr>
          <p:sp>
            <p:nvSpPr>
              <p:cNvPr id="1223" name="Google Shape;1223;p79"/>
              <p:cNvSpPr/>
              <p:nvPr/>
            </p:nvSpPr>
            <p:spPr>
              <a:xfrm>
                <a:off x="974100" y="662400"/>
                <a:ext cx="380775" cy="471850"/>
              </a:xfrm>
              <a:custGeom>
                <a:rect b="b" l="l" r="r" t="t"/>
                <a:pathLst>
                  <a:path extrusionOk="0" h="18874" w="15231">
                    <a:moveTo>
                      <a:pt x="7345" y="0"/>
                    </a:moveTo>
                    <a:cubicBezTo>
                      <a:pt x="3705" y="0"/>
                      <a:pt x="0" y="2959"/>
                      <a:pt x="1217" y="7563"/>
                    </a:cubicBezTo>
                    <a:cubicBezTo>
                      <a:pt x="2277" y="11587"/>
                      <a:pt x="5027" y="15719"/>
                      <a:pt x="10944" y="18874"/>
                    </a:cubicBezTo>
                    <a:cubicBezTo>
                      <a:pt x="10944" y="18874"/>
                      <a:pt x="15231" y="12004"/>
                      <a:pt x="13088" y="4420"/>
                    </a:cubicBezTo>
                    <a:cubicBezTo>
                      <a:pt x="12216" y="1340"/>
                      <a:pt x="9795" y="0"/>
                      <a:pt x="7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9"/>
              <p:cNvSpPr/>
              <p:nvPr/>
            </p:nvSpPr>
            <p:spPr>
              <a:xfrm>
                <a:off x="539375" y="971075"/>
                <a:ext cx="520175" cy="339375"/>
              </a:xfrm>
              <a:custGeom>
                <a:rect b="b" l="l" r="r" t="t"/>
                <a:pathLst>
                  <a:path extrusionOk="0" h="13575" w="20807">
                    <a:moveTo>
                      <a:pt x="8950" y="1"/>
                    </a:moveTo>
                    <a:cubicBezTo>
                      <a:pt x="3467" y="1"/>
                      <a:pt x="0" y="8157"/>
                      <a:pt x="5912" y="11503"/>
                    </a:cubicBezTo>
                    <a:cubicBezTo>
                      <a:pt x="8119" y="12748"/>
                      <a:pt x="10784" y="13575"/>
                      <a:pt x="13970" y="13575"/>
                    </a:cubicBezTo>
                    <a:cubicBezTo>
                      <a:pt x="16026" y="13575"/>
                      <a:pt x="18299" y="13230"/>
                      <a:pt x="20807" y="12432"/>
                    </a:cubicBezTo>
                    <a:cubicBezTo>
                      <a:pt x="20807" y="12432"/>
                      <a:pt x="18878" y="4562"/>
                      <a:pt x="11960" y="811"/>
                    </a:cubicBezTo>
                    <a:cubicBezTo>
                      <a:pt x="10922" y="248"/>
                      <a:pt x="9906" y="1"/>
                      <a:pt x="89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79"/>
            <p:cNvGrpSpPr/>
            <p:nvPr/>
          </p:nvGrpSpPr>
          <p:grpSpPr>
            <a:xfrm>
              <a:off x="1013800" y="3548113"/>
              <a:ext cx="503400" cy="423975"/>
              <a:chOff x="4849700" y="2127775"/>
              <a:chExt cx="503400" cy="423975"/>
            </a:xfrm>
          </p:grpSpPr>
          <p:sp>
            <p:nvSpPr>
              <p:cNvPr id="1226" name="Google Shape;1226;p79"/>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9"/>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9"/>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9" name="Google Shape;1229;p79"/>
            <p:cNvSpPr/>
            <p:nvPr/>
          </p:nvSpPr>
          <p:spPr>
            <a:xfrm>
              <a:off x="6984900" y="4070118"/>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9"/>
            <p:cNvSpPr/>
            <p:nvPr/>
          </p:nvSpPr>
          <p:spPr>
            <a:xfrm>
              <a:off x="7519348" y="3601361"/>
              <a:ext cx="434771" cy="434188"/>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9"/>
            <p:cNvSpPr/>
            <p:nvPr/>
          </p:nvSpPr>
          <p:spPr>
            <a:xfrm>
              <a:off x="7550348" y="3291338"/>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2" name="Google Shape;1232;p79"/>
            <p:cNvCxnSpPr/>
            <p:nvPr/>
          </p:nvCxnSpPr>
          <p:spPr>
            <a:xfrm>
              <a:off x="378600" y="4554725"/>
              <a:ext cx="669600" cy="0"/>
            </a:xfrm>
            <a:prstGeom prst="straightConnector1">
              <a:avLst/>
            </a:prstGeom>
            <a:noFill/>
            <a:ln cap="flat" cmpd="sng" w="19050">
              <a:solidFill>
                <a:schemeClr val="dk1"/>
              </a:solidFill>
              <a:prstDash val="dash"/>
              <a:round/>
              <a:headEnd len="med" w="med" type="none"/>
              <a:tailEnd len="med" w="med" type="none"/>
            </a:ln>
          </p:spPr>
        </p:cxnSp>
        <p:sp>
          <p:nvSpPr>
            <p:cNvPr id="1233" name="Google Shape;1233;p79"/>
            <p:cNvSpPr/>
            <p:nvPr/>
          </p:nvSpPr>
          <p:spPr>
            <a:xfrm>
              <a:off x="6115175" y="256950"/>
              <a:ext cx="1018897" cy="282746"/>
            </a:xfrm>
            <a:custGeom>
              <a:rect b="b" l="l" r="r" t="t"/>
              <a:pathLst>
                <a:path extrusionOk="0" h="16104" w="58032">
                  <a:moveTo>
                    <a:pt x="35136" y="0"/>
                  </a:moveTo>
                  <a:cubicBezTo>
                    <a:pt x="28135" y="0"/>
                    <a:pt x="26349" y="4608"/>
                    <a:pt x="26051" y="8477"/>
                  </a:cubicBezTo>
                  <a:cubicBezTo>
                    <a:pt x="25364" y="8113"/>
                    <a:pt x="24591" y="7923"/>
                    <a:pt x="23830" y="7923"/>
                  </a:cubicBezTo>
                  <a:cubicBezTo>
                    <a:pt x="21928" y="7923"/>
                    <a:pt x="20107" y="9112"/>
                    <a:pt x="19920" y="11740"/>
                  </a:cubicBezTo>
                  <a:cubicBezTo>
                    <a:pt x="14693" y="11787"/>
                    <a:pt x="7680" y="11763"/>
                    <a:pt x="3036" y="12776"/>
                  </a:cubicBezTo>
                  <a:cubicBezTo>
                    <a:pt x="1215" y="13168"/>
                    <a:pt x="489" y="13799"/>
                    <a:pt x="227" y="14323"/>
                  </a:cubicBezTo>
                  <a:cubicBezTo>
                    <a:pt x="0" y="14764"/>
                    <a:pt x="155" y="15300"/>
                    <a:pt x="584" y="15562"/>
                  </a:cubicBezTo>
                  <a:cubicBezTo>
                    <a:pt x="1326" y="16019"/>
                    <a:pt x="2277" y="16103"/>
                    <a:pt x="3198" y="16103"/>
                  </a:cubicBezTo>
                  <a:cubicBezTo>
                    <a:pt x="3356" y="16103"/>
                    <a:pt x="3513" y="16101"/>
                    <a:pt x="3668" y="16097"/>
                  </a:cubicBezTo>
                  <a:cubicBezTo>
                    <a:pt x="10603" y="15944"/>
                    <a:pt x="17913" y="15918"/>
                    <a:pt x="25296" y="15918"/>
                  </a:cubicBezTo>
                  <a:cubicBezTo>
                    <a:pt x="29006" y="15918"/>
                    <a:pt x="32734" y="15924"/>
                    <a:pt x="36444" y="15924"/>
                  </a:cubicBezTo>
                  <a:cubicBezTo>
                    <a:pt x="43080" y="15924"/>
                    <a:pt x="49654" y="15904"/>
                    <a:pt x="55948" y="15788"/>
                  </a:cubicBezTo>
                  <a:cubicBezTo>
                    <a:pt x="57198" y="15764"/>
                    <a:pt x="58031" y="14454"/>
                    <a:pt x="57472" y="13335"/>
                  </a:cubicBezTo>
                  <a:lnTo>
                    <a:pt x="57460" y="13323"/>
                  </a:lnTo>
                  <a:cubicBezTo>
                    <a:pt x="57305" y="13002"/>
                    <a:pt x="57079" y="12728"/>
                    <a:pt x="56817" y="12490"/>
                  </a:cubicBezTo>
                  <a:cubicBezTo>
                    <a:pt x="56436" y="12216"/>
                    <a:pt x="56007" y="12037"/>
                    <a:pt x="55567" y="11942"/>
                  </a:cubicBezTo>
                  <a:cubicBezTo>
                    <a:pt x="54789" y="11767"/>
                    <a:pt x="53909" y="11713"/>
                    <a:pt x="53048" y="11713"/>
                  </a:cubicBezTo>
                  <a:cubicBezTo>
                    <a:pt x="52564" y="11713"/>
                    <a:pt x="52087" y="11730"/>
                    <a:pt x="51638" y="11752"/>
                  </a:cubicBezTo>
                  <a:cubicBezTo>
                    <a:pt x="51685" y="9644"/>
                    <a:pt x="50828" y="7584"/>
                    <a:pt x="48435" y="6691"/>
                  </a:cubicBezTo>
                  <a:cubicBezTo>
                    <a:pt x="47740" y="6432"/>
                    <a:pt x="46994" y="6299"/>
                    <a:pt x="46253" y="6299"/>
                  </a:cubicBezTo>
                  <a:cubicBezTo>
                    <a:pt x="44886" y="6299"/>
                    <a:pt x="43533" y="6750"/>
                    <a:pt x="42530" y="7692"/>
                  </a:cubicBezTo>
                  <a:cubicBezTo>
                    <a:pt x="42351" y="5632"/>
                    <a:pt x="41756" y="3382"/>
                    <a:pt x="39970" y="1810"/>
                  </a:cubicBezTo>
                  <a:cubicBezTo>
                    <a:pt x="38612" y="667"/>
                    <a:pt x="36910" y="24"/>
                    <a:pt x="351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9"/>
            <p:cNvSpPr/>
            <p:nvPr/>
          </p:nvSpPr>
          <p:spPr>
            <a:xfrm flipH="1">
              <a:off x="-1336961" y="2174127"/>
              <a:ext cx="3326064" cy="969235"/>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5" name="Google Shape;1235;p79"/>
            <p:cNvCxnSpPr/>
            <p:nvPr/>
          </p:nvCxnSpPr>
          <p:spPr>
            <a:xfrm>
              <a:off x="8526054"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1236" name="Google Shape;1236;p79"/>
            <p:cNvCxnSpPr/>
            <p:nvPr/>
          </p:nvCxnSpPr>
          <p:spPr>
            <a:xfrm>
              <a:off x="8146938" y="4368445"/>
              <a:ext cx="2039400" cy="0"/>
            </a:xfrm>
            <a:prstGeom prst="straightConnector1">
              <a:avLst/>
            </a:prstGeom>
            <a:noFill/>
            <a:ln cap="flat" cmpd="sng" w="19050">
              <a:solidFill>
                <a:schemeClr val="dk1"/>
              </a:solidFill>
              <a:prstDash val="dash"/>
              <a:round/>
              <a:headEnd len="med" w="med" type="none"/>
              <a:tailEnd len="med" w="med" type="none"/>
            </a:ln>
          </p:spPr>
        </p:cxnSp>
        <p:cxnSp>
          <p:nvCxnSpPr>
            <p:cNvPr id="1237" name="Google Shape;1237;p79"/>
            <p:cNvCxnSpPr/>
            <p:nvPr/>
          </p:nvCxnSpPr>
          <p:spPr>
            <a:xfrm>
              <a:off x="439450" y="4439750"/>
              <a:ext cx="473400" cy="0"/>
            </a:xfrm>
            <a:prstGeom prst="straightConnector1">
              <a:avLst/>
            </a:prstGeom>
            <a:noFill/>
            <a:ln cap="flat" cmpd="sng" w="19050">
              <a:solidFill>
                <a:schemeClr val="dk1"/>
              </a:solidFill>
              <a:prstDash val="dash"/>
              <a:round/>
              <a:headEnd len="med" w="med" type="none"/>
              <a:tailEnd len="med" w="med" type="none"/>
            </a:ln>
          </p:spPr>
        </p:cxnSp>
        <p:sp>
          <p:nvSpPr>
            <p:cNvPr id="1238" name="Google Shape;1238;p79"/>
            <p:cNvSpPr/>
            <p:nvPr/>
          </p:nvSpPr>
          <p:spPr>
            <a:xfrm>
              <a:off x="1584473" y="4709475"/>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79"/>
          <p:cNvSpPr txBox="1"/>
          <p:nvPr>
            <p:ph type="ctrTitle"/>
          </p:nvPr>
        </p:nvSpPr>
        <p:spPr>
          <a:xfrm>
            <a:off x="2498850" y="617326"/>
            <a:ext cx="4146300" cy="118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5200"/>
              <a:buNone/>
              <a:defRPr sz="7500"/>
            </a:lvl1pPr>
            <a:lvl2pPr lvl="1" rtl="0" algn="ctr">
              <a:spcBef>
                <a:spcPts val="0"/>
              </a:spcBef>
              <a:spcAft>
                <a:spcPts val="0"/>
              </a:spcAft>
              <a:buClr>
                <a:schemeClr val="accent5"/>
              </a:buClr>
              <a:buSzPts val="5200"/>
              <a:buNone/>
              <a:defRPr sz="5200">
                <a:solidFill>
                  <a:schemeClr val="accent5"/>
                </a:solidFill>
              </a:defRPr>
            </a:lvl2pPr>
            <a:lvl3pPr lvl="2" rtl="0" algn="ctr">
              <a:spcBef>
                <a:spcPts val="0"/>
              </a:spcBef>
              <a:spcAft>
                <a:spcPts val="0"/>
              </a:spcAft>
              <a:buClr>
                <a:schemeClr val="accent5"/>
              </a:buClr>
              <a:buSzPts val="5200"/>
              <a:buNone/>
              <a:defRPr sz="5200">
                <a:solidFill>
                  <a:schemeClr val="accent5"/>
                </a:solidFill>
              </a:defRPr>
            </a:lvl3pPr>
            <a:lvl4pPr lvl="3" rtl="0" algn="ctr">
              <a:spcBef>
                <a:spcPts val="0"/>
              </a:spcBef>
              <a:spcAft>
                <a:spcPts val="0"/>
              </a:spcAft>
              <a:buClr>
                <a:schemeClr val="accent5"/>
              </a:buClr>
              <a:buSzPts val="5200"/>
              <a:buNone/>
              <a:defRPr sz="5200">
                <a:solidFill>
                  <a:schemeClr val="accent5"/>
                </a:solidFill>
              </a:defRPr>
            </a:lvl4pPr>
            <a:lvl5pPr lvl="4" rtl="0" algn="ctr">
              <a:spcBef>
                <a:spcPts val="0"/>
              </a:spcBef>
              <a:spcAft>
                <a:spcPts val="0"/>
              </a:spcAft>
              <a:buClr>
                <a:schemeClr val="accent5"/>
              </a:buClr>
              <a:buSzPts val="5200"/>
              <a:buNone/>
              <a:defRPr sz="5200">
                <a:solidFill>
                  <a:schemeClr val="accent5"/>
                </a:solidFill>
              </a:defRPr>
            </a:lvl5pPr>
            <a:lvl6pPr lvl="5" rtl="0" algn="ctr">
              <a:spcBef>
                <a:spcPts val="0"/>
              </a:spcBef>
              <a:spcAft>
                <a:spcPts val="0"/>
              </a:spcAft>
              <a:buClr>
                <a:schemeClr val="accent5"/>
              </a:buClr>
              <a:buSzPts val="5200"/>
              <a:buNone/>
              <a:defRPr sz="5200">
                <a:solidFill>
                  <a:schemeClr val="accent5"/>
                </a:solidFill>
              </a:defRPr>
            </a:lvl6pPr>
            <a:lvl7pPr lvl="6" rtl="0" algn="ctr">
              <a:spcBef>
                <a:spcPts val="0"/>
              </a:spcBef>
              <a:spcAft>
                <a:spcPts val="0"/>
              </a:spcAft>
              <a:buClr>
                <a:schemeClr val="accent5"/>
              </a:buClr>
              <a:buSzPts val="5200"/>
              <a:buNone/>
              <a:defRPr sz="5200">
                <a:solidFill>
                  <a:schemeClr val="accent5"/>
                </a:solidFill>
              </a:defRPr>
            </a:lvl7pPr>
            <a:lvl8pPr lvl="7" rtl="0" algn="ctr">
              <a:spcBef>
                <a:spcPts val="0"/>
              </a:spcBef>
              <a:spcAft>
                <a:spcPts val="0"/>
              </a:spcAft>
              <a:buClr>
                <a:schemeClr val="accent5"/>
              </a:buClr>
              <a:buSzPts val="5200"/>
              <a:buNone/>
              <a:defRPr sz="5200">
                <a:solidFill>
                  <a:schemeClr val="accent5"/>
                </a:solidFill>
              </a:defRPr>
            </a:lvl8pPr>
            <a:lvl9pPr lvl="8" rtl="0" algn="ctr">
              <a:spcBef>
                <a:spcPts val="0"/>
              </a:spcBef>
              <a:spcAft>
                <a:spcPts val="0"/>
              </a:spcAft>
              <a:buClr>
                <a:schemeClr val="accent5"/>
              </a:buClr>
              <a:buSzPts val="5200"/>
              <a:buNone/>
              <a:defRPr sz="5200">
                <a:solidFill>
                  <a:schemeClr val="accent5"/>
                </a:solidFill>
              </a:defRPr>
            </a:lvl9pPr>
          </a:lstStyle>
          <a:p/>
        </p:txBody>
      </p:sp>
      <p:sp>
        <p:nvSpPr>
          <p:cNvPr id="1240" name="Google Shape;1240;p79"/>
          <p:cNvSpPr txBox="1"/>
          <p:nvPr>
            <p:ph idx="1" type="subTitle"/>
          </p:nvPr>
        </p:nvSpPr>
        <p:spPr>
          <a:xfrm>
            <a:off x="2288000" y="1867357"/>
            <a:ext cx="4568100" cy="52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Raleway Medium"/>
              <a:buNone/>
              <a:defRPr sz="2200">
                <a:solidFill>
                  <a:schemeClr val="dk1"/>
                </a:solidFill>
                <a:latin typeface="Raleway Medium"/>
                <a:ea typeface="Raleway Medium"/>
                <a:cs typeface="Raleway Medium"/>
                <a:sym typeface="Raleway Medium"/>
              </a:defRPr>
            </a:lvl1pPr>
            <a:lvl2pPr lvl="1"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2pPr>
            <a:lvl3pPr lvl="2"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3pPr>
            <a:lvl4pPr lvl="3"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4pPr>
            <a:lvl5pPr lvl="4"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5pPr>
            <a:lvl6pPr lvl="5"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6pPr>
            <a:lvl7pPr lvl="6"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7pPr>
            <a:lvl8pPr lvl="7"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8pPr>
            <a:lvl9pPr lvl="8" rtl="0" algn="ctr">
              <a:lnSpc>
                <a:spcPct val="100000"/>
              </a:lnSpc>
              <a:spcBef>
                <a:spcPts val="0"/>
              </a:spcBef>
              <a:spcAft>
                <a:spcPts val="0"/>
              </a:spcAft>
              <a:buSzPts val="2000"/>
              <a:buFont typeface="Raleway Medium"/>
              <a:buNone/>
              <a:defRPr sz="2000">
                <a:latin typeface="Raleway Medium"/>
                <a:ea typeface="Raleway Medium"/>
                <a:cs typeface="Raleway Medium"/>
                <a:sym typeface="Raleway Medium"/>
              </a:defRPr>
            </a:lvl9pPr>
          </a:lstStyle>
          <a:p/>
        </p:txBody>
      </p:sp>
      <p:sp>
        <p:nvSpPr>
          <p:cNvPr id="1241" name="Google Shape;1241;p79"/>
          <p:cNvSpPr txBox="1"/>
          <p:nvPr>
            <p:ph idx="2" type="subTitle"/>
          </p:nvPr>
        </p:nvSpPr>
        <p:spPr>
          <a:xfrm>
            <a:off x="2757300" y="2317438"/>
            <a:ext cx="3629400" cy="74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aleway Medium"/>
              <a:buNone/>
              <a:defRPr>
                <a:solidFill>
                  <a:srgbClr val="000000"/>
                </a:solidFill>
                <a:latin typeface="Raleway Medium"/>
                <a:ea typeface="Raleway Medium"/>
                <a:cs typeface="Raleway Medium"/>
                <a:sym typeface="Raleway Medium"/>
              </a:defRPr>
            </a:lvl1pPr>
            <a:lvl2pPr lvl="1"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2pPr>
            <a:lvl3pPr lvl="2"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3pPr>
            <a:lvl4pPr lvl="3"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4pPr>
            <a:lvl5pPr lvl="4"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5pPr>
            <a:lvl6pPr lvl="5"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6pPr>
            <a:lvl7pPr lvl="6"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7pPr>
            <a:lvl8pPr lvl="7"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8pPr>
            <a:lvl9pPr lvl="8" rtl="0" algn="ctr">
              <a:lnSpc>
                <a:spcPct val="100000"/>
              </a:lnSpc>
              <a:spcBef>
                <a:spcPts val="0"/>
              </a:spcBef>
              <a:spcAft>
                <a:spcPts val="0"/>
              </a:spcAft>
              <a:buSzPts val="1400"/>
              <a:buFont typeface="Raleway Medium"/>
              <a:buNone/>
              <a:defRPr>
                <a:latin typeface="Raleway Medium"/>
                <a:ea typeface="Raleway Medium"/>
                <a:cs typeface="Raleway Medium"/>
                <a:sym typeface="Raleway Medium"/>
              </a:defRPr>
            </a:lvl9pPr>
          </a:lstStyle>
          <a:p/>
        </p:txBody>
      </p:sp>
      <p:sp>
        <p:nvSpPr>
          <p:cNvPr id="1242" name="Google Shape;1242;p79"/>
          <p:cNvSpPr txBox="1"/>
          <p:nvPr/>
        </p:nvSpPr>
        <p:spPr>
          <a:xfrm>
            <a:off x="2755550" y="3624366"/>
            <a:ext cx="3632700" cy="738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100">
                <a:solidFill>
                  <a:schemeClr val="dk1"/>
                </a:solidFill>
                <a:latin typeface="Raleway Medium"/>
                <a:ea typeface="Raleway Medium"/>
                <a:cs typeface="Raleway Medium"/>
                <a:sym typeface="Raleway Medium"/>
              </a:rPr>
              <a:t>CRÉDITS: Ce modèle de présentation a été créé par</a:t>
            </a:r>
            <a:r>
              <a:rPr lang="en" sz="1100">
                <a:solidFill>
                  <a:schemeClr val="dk1"/>
                </a:solidFill>
                <a:latin typeface="Raleway"/>
                <a:ea typeface="Raleway"/>
                <a:cs typeface="Raleway"/>
                <a:sym typeface="Raleway"/>
              </a:rPr>
              <a:t> </a:t>
            </a:r>
            <a:r>
              <a:rPr b="1" lang="en" sz="1100">
                <a:solidFill>
                  <a:schemeClr val="dk1"/>
                </a:solidFill>
                <a:uFill>
                  <a:noFill/>
                </a:uFill>
                <a:latin typeface="Raleway"/>
                <a:ea typeface="Raleway"/>
                <a:cs typeface="Raleway"/>
                <a:sym typeface="Raleway"/>
                <a:hlinkClick r:id="rId2">
                  <a:extLst>
                    <a:ext uri="{A12FA001-AC4F-418D-AE19-62706E023703}">
                      <ahyp:hlinkClr val="tx"/>
                    </a:ext>
                  </a:extLst>
                </a:hlinkClick>
              </a:rPr>
              <a:t>Slidesgo</a:t>
            </a:r>
            <a:r>
              <a:rPr lang="en" sz="1100">
                <a:solidFill>
                  <a:schemeClr val="dk1"/>
                </a:solidFill>
                <a:latin typeface="Raleway"/>
                <a:ea typeface="Raleway"/>
                <a:cs typeface="Raleway"/>
                <a:sym typeface="Raleway"/>
              </a:rPr>
              <a:t>, </a:t>
            </a:r>
            <a:r>
              <a:rPr lang="en" sz="1100">
                <a:solidFill>
                  <a:schemeClr val="dk1"/>
                </a:solidFill>
                <a:latin typeface="Raleway Medium"/>
                <a:ea typeface="Raleway Medium"/>
                <a:cs typeface="Raleway Medium"/>
                <a:sym typeface="Raleway Medium"/>
              </a:rPr>
              <a:t>comprenant des icônes de</a:t>
            </a:r>
            <a:r>
              <a:rPr lang="en" sz="1100">
                <a:solidFill>
                  <a:schemeClr val="dk1"/>
                </a:solidFill>
                <a:latin typeface="Raleway"/>
                <a:ea typeface="Raleway"/>
                <a:cs typeface="Raleway"/>
                <a:sym typeface="Raleway"/>
              </a:rPr>
              <a:t> </a:t>
            </a:r>
            <a:r>
              <a:rPr b="1" lang="en" sz="1100">
                <a:solidFill>
                  <a:schemeClr val="dk1"/>
                </a:solidFill>
                <a:uFill>
                  <a:noFill/>
                </a:uFill>
                <a:latin typeface="Raleway"/>
                <a:ea typeface="Raleway"/>
                <a:cs typeface="Raleway"/>
                <a:sym typeface="Raleway"/>
                <a:hlinkClick r:id="rId3">
                  <a:extLst>
                    <a:ext uri="{A12FA001-AC4F-418D-AE19-62706E023703}">
                      <ahyp:hlinkClr val="tx"/>
                    </a:ext>
                  </a:extLst>
                </a:hlinkClick>
              </a:rPr>
              <a:t>Flaticon</a:t>
            </a:r>
            <a:r>
              <a:rPr lang="en" sz="1100">
                <a:solidFill>
                  <a:schemeClr val="dk1"/>
                </a:solidFill>
                <a:latin typeface="Raleway Medium"/>
                <a:ea typeface="Raleway Medium"/>
                <a:cs typeface="Raleway Medium"/>
                <a:sym typeface="Raleway Medium"/>
              </a:rPr>
              <a:t>, des infographies et des images de</a:t>
            </a:r>
            <a:r>
              <a:rPr lang="en" sz="1100">
                <a:solidFill>
                  <a:schemeClr val="dk1"/>
                </a:solidFill>
                <a:latin typeface="Raleway"/>
                <a:ea typeface="Raleway"/>
                <a:cs typeface="Raleway"/>
                <a:sym typeface="Raleway"/>
              </a:rPr>
              <a:t> </a:t>
            </a:r>
            <a:r>
              <a:rPr b="1" lang="en" sz="1100">
                <a:solidFill>
                  <a:schemeClr val="dk1"/>
                </a:solidFill>
                <a:uFill>
                  <a:noFill/>
                </a:uFill>
                <a:latin typeface="Raleway"/>
                <a:ea typeface="Raleway"/>
                <a:cs typeface="Raleway"/>
                <a:sym typeface="Raleway"/>
                <a:hlinkClick r:id="rId4">
                  <a:extLst>
                    <a:ext uri="{A12FA001-AC4F-418D-AE19-62706E023703}">
                      <ahyp:hlinkClr val="tx"/>
                    </a:ext>
                  </a:extLst>
                </a:hlinkClick>
              </a:rPr>
              <a:t>Freepik</a:t>
            </a:r>
            <a:endParaRPr sz="1100">
              <a:solidFill>
                <a:schemeClr val="dk1"/>
              </a:solidFill>
              <a:latin typeface="Raleway"/>
              <a:ea typeface="Raleway"/>
              <a:cs typeface="Raleway"/>
              <a:sym typeface="Raleway"/>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243" name="Shape 1243"/>
        <p:cNvGrpSpPr/>
        <p:nvPr/>
      </p:nvGrpSpPr>
      <p:grpSpPr>
        <a:xfrm>
          <a:off x="0" y="0"/>
          <a:ext cx="0" cy="0"/>
          <a:chOff x="0" y="0"/>
          <a:chExt cx="0" cy="0"/>
        </a:xfrm>
      </p:grpSpPr>
      <p:grpSp>
        <p:nvGrpSpPr>
          <p:cNvPr id="1244" name="Google Shape;1244;p80"/>
          <p:cNvGrpSpPr/>
          <p:nvPr/>
        </p:nvGrpSpPr>
        <p:grpSpPr>
          <a:xfrm>
            <a:off x="-819566" y="-669751"/>
            <a:ext cx="11006095" cy="7401889"/>
            <a:chOff x="-819566" y="-669751"/>
            <a:chExt cx="11006095" cy="7401889"/>
          </a:xfrm>
        </p:grpSpPr>
        <p:sp>
          <p:nvSpPr>
            <p:cNvPr id="1245" name="Google Shape;1245;p80"/>
            <p:cNvSpPr/>
            <p:nvPr/>
          </p:nvSpPr>
          <p:spPr>
            <a:xfrm>
              <a:off x="1068998" y="4753100"/>
              <a:ext cx="198201" cy="197565"/>
            </a:xfrm>
            <a:custGeom>
              <a:rect b="b" l="l" r="r" t="t"/>
              <a:pathLst>
                <a:path extrusionOk="0" fill="none" h="3728" w="3740">
                  <a:moveTo>
                    <a:pt x="3739" y="1858"/>
                  </a:moveTo>
                  <a:cubicBezTo>
                    <a:pt x="3739" y="2894"/>
                    <a:pt x="2906" y="3727"/>
                    <a:pt x="1870" y="3727"/>
                  </a:cubicBezTo>
                  <a:cubicBezTo>
                    <a:pt x="846" y="3727"/>
                    <a:pt x="1" y="2894"/>
                    <a:pt x="1" y="1858"/>
                  </a:cubicBezTo>
                  <a:cubicBezTo>
                    <a:pt x="1" y="834"/>
                    <a:pt x="846" y="0"/>
                    <a:pt x="1870" y="0"/>
                  </a:cubicBezTo>
                  <a:cubicBezTo>
                    <a:pt x="2906" y="0"/>
                    <a:pt x="3739" y="834"/>
                    <a:pt x="3739" y="1858"/>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0"/>
            <p:cNvSpPr/>
            <p:nvPr/>
          </p:nvSpPr>
          <p:spPr>
            <a:xfrm flipH="1">
              <a:off x="-636225" y="-12"/>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0"/>
            <p:cNvSpPr/>
            <p:nvPr/>
          </p:nvSpPr>
          <p:spPr>
            <a:xfrm>
              <a:off x="761735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0"/>
            <p:cNvSpPr/>
            <p:nvPr/>
          </p:nvSpPr>
          <p:spPr>
            <a:xfrm rot="839903">
              <a:off x="8217668" y="3560789"/>
              <a:ext cx="1651959"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9" name="Google Shape;1249;p80"/>
            <p:cNvCxnSpPr/>
            <p:nvPr/>
          </p:nvCxnSpPr>
          <p:spPr>
            <a:xfrm>
              <a:off x="8836530" y="4085700"/>
              <a:ext cx="1350000" cy="0"/>
            </a:xfrm>
            <a:prstGeom prst="straightConnector1">
              <a:avLst/>
            </a:prstGeom>
            <a:noFill/>
            <a:ln cap="flat" cmpd="sng" w="19050">
              <a:solidFill>
                <a:schemeClr val="dk1"/>
              </a:solidFill>
              <a:prstDash val="dash"/>
              <a:round/>
              <a:headEnd len="med" w="med" type="none"/>
              <a:tailEnd len="med" w="med" type="none"/>
            </a:ln>
          </p:spPr>
        </p:cxnSp>
        <p:cxnSp>
          <p:nvCxnSpPr>
            <p:cNvPr id="1250" name="Google Shape;1250;p80"/>
            <p:cNvCxnSpPr/>
            <p:nvPr/>
          </p:nvCxnSpPr>
          <p:spPr>
            <a:xfrm>
              <a:off x="8528301" y="4368450"/>
              <a:ext cx="1658100" cy="0"/>
            </a:xfrm>
            <a:prstGeom prst="straightConnector1">
              <a:avLst/>
            </a:prstGeom>
            <a:noFill/>
            <a:ln cap="flat" cmpd="sng" w="19050">
              <a:solidFill>
                <a:schemeClr val="dk1"/>
              </a:solidFill>
              <a:prstDash val="dash"/>
              <a:round/>
              <a:headEnd len="med" w="med" type="none"/>
              <a:tailEnd len="med" w="med" type="none"/>
            </a:ln>
          </p:spPr>
        </p:cxnSp>
        <p:grpSp>
          <p:nvGrpSpPr>
            <p:cNvPr id="1251" name="Google Shape;1251;p80"/>
            <p:cNvGrpSpPr/>
            <p:nvPr/>
          </p:nvGrpSpPr>
          <p:grpSpPr>
            <a:xfrm>
              <a:off x="204683" y="4457150"/>
              <a:ext cx="503400" cy="423975"/>
              <a:chOff x="4849700" y="2127775"/>
              <a:chExt cx="503400" cy="423975"/>
            </a:xfrm>
          </p:grpSpPr>
          <p:sp>
            <p:nvSpPr>
              <p:cNvPr id="1252" name="Google Shape;1252;p80"/>
              <p:cNvSpPr/>
              <p:nvPr/>
            </p:nvSpPr>
            <p:spPr>
              <a:xfrm>
                <a:off x="4849700" y="228702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0"/>
              <p:cNvSpPr/>
              <p:nvPr/>
            </p:nvSpPr>
            <p:spPr>
              <a:xfrm>
                <a:off x="5104800" y="212777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0"/>
              <p:cNvSpPr/>
              <p:nvPr/>
            </p:nvSpPr>
            <p:spPr>
              <a:xfrm>
                <a:off x="5228950" y="244530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80"/>
            <p:cNvSpPr/>
            <p:nvPr/>
          </p:nvSpPr>
          <p:spPr>
            <a:xfrm>
              <a:off x="-819566" y="4040890"/>
              <a:ext cx="1781601" cy="1779130"/>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0"/>
            <p:cNvSpPr/>
            <p:nvPr/>
          </p:nvSpPr>
          <p:spPr>
            <a:xfrm rot="-131980">
              <a:off x="139343" y="2403023"/>
              <a:ext cx="58799" cy="496722"/>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0"/>
            <p:cNvSpPr/>
            <p:nvPr/>
          </p:nvSpPr>
          <p:spPr>
            <a:xfrm>
              <a:off x="350601" y="2226927"/>
              <a:ext cx="58470" cy="496287"/>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0"/>
            <p:cNvSpPr/>
            <p:nvPr/>
          </p:nvSpPr>
          <p:spPr>
            <a:xfrm rot="3367687">
              <a:off x="1416385" y="4660074"/>
              <a:ext cx="1651961" cy="178042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259" name="Shape 1259"/>
        <p:cNvGrpSpPr/>
        <p:nvPr/>
      </p:nvGrpSpPr>
      <p:grpSpPr>
        <a:xfrm>
          <a:off x="0" y="0"/>
          <a:ext cx="0" cy="0"/>
          <a:chOff x="0" y="0"/>
          <a:chExt cx="0" cy="0"/>
        </a:xfrm>
      </p:grpSpPr>
      <p:grpSp>
        <p:nvGrpSpPr>
          <p:cNvPr id="1260" name="Google Shape;1260;p81"/>
          <p:cNvGrpSpPr/>
          <p:nvPr/>
        </p:nvGrpSpPr>
        <p:grpSpPr>
          <a:xfrm>
            <a:off x="-1835947" y="-786999"/>
            <a:ext cx="12560190" cy="7326210"/>
            <a:chOff x="-1835947" y="-786999"/>
            <a:chExt cx="12560190" cy="7326210"/>
          </a:xfrm>
        </p:grpSpPr>
        <p:grpSp>
          <p:nvGrpSpPr>
            <p:cNvPr id="1261" name="Google Shape;1261;p81"/>
            <p:cNvGrpSpPr/>
            <p:nvPr/>
          </p:nvGrpSpPr>
          <p:grpSpPr>
            <a:xfrm>
              <a:off x="7826773" y="-786999"/>
              <a:ext cx="2214777" cy="2214680"/>
              <a:chOff x="2046850" y="539706"/>
              <a:chExt cx="969226" cy="969226"/>
            </a:xfrm>
          </p:grpSpPr>
          <p:sp>
            <p:nvSpPr>
              <p:cNvPr id="1262" name="Google Shape;1262;p81"/>
              <p:cNvSpPr/>
              <p:nvPr/>
            </p:nvSpPr>
            <p:spPr>
              <a:xfrm>
                <a:off x="2046850" y="539706"/>
                <a:ext cx="969226" cy="969226"/>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1"/>
              <p:cNvSpPr/>
              <p:nvPr/>
            </p:nvSpPr>
            <p:spPr>
              <a:xfrm>
                <a:off x="2196663" y="689513"/>
                <a:ext cx="669600" cy="66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81"/>
            <p:cNvSpPr/>
            <p:nvPr/>
          </p:nvSpPr>
          <p:spPr>
            <a:xfrm>
              <a:off x="-1395000" y="-669751"/>
              <a:ext cx="1982948" cy="1980207"/>
            </a:xfrm>
            <a:custGeom>
              <a:rect b="b" l="l" r="r" t="t"/>
              <a:pathLst>
                <a:path extrusionOk="0" fill="none" h="8193" w="8204">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cap="flat" cmpd="sng" w="19050">
              <a:solidFill>
                <a:schemeClr val="lt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1"/>
            <p:cNvSpPr/>
            <p:nvPr/>
          </p:nvSpPr>
          <p:spPr>
            <a:xfrm rot="840170">
              <a:off x="-1529918" y="3473899"/>
              <a:ext cx="2370544" cy="282042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81"/>
            <p:cNvGrpSpPr/>
            <p:nvPr/>
          </p:nvGrpSpPr>
          <p:grpSpPr>
            <a:xfrm>
              <a:off x="-1423337" y="4085695"/>
              <a:ext cx="2039615" cy="282750"/>
              <a:chOff x="-1423337" y="4085695"/>
              <a:chExt cx="2039615" cy="282750"/>
            </a:xfrm>
          </p:grpSpPr>
          <p:cxnSp>
            <p:nvCxnSpPr>
              <p:cNvPr id="1267" name="Google Shape;1267;p81"/>
              <p:cNvCxnSpPr/>
              <p:nvPr/>
            </p:nvCxnSpPr>
            <p:spPr>
              <a:xfrm>
                <a:off x="-1044221" y="4085695"/>
                <a:ext cx="1660500" cy="0"/>
              </a:xfrm>
              <a:prstGeom prst="straightConnector1">
                <a:avLst/>
              </a:prstGeom>
              <a:noFill/>
              <a:ln cap="flat" cmpd="sng" w="19050">
                <a:solidFill>
                  <a:schemeClr val="dk1"/>
                </a:solidFill>
                <a:prstDash val="dash"/>
                <a:round/>
                <a:headEnd len="med" w="med" type="none"/>
                <a:tailEnd len="med" w="med" type="none"/>
              </a:ln>
            </p:spPr>
          </p:cxnSp>
          <p:cxnSp>
            <p:nvCxnSpPr>
              <p:cNvPr id="1268" name="Google Shape;1268;p81"/>
              <p:cNvCxnSpPr/>
              <p:nvPr/>
            </p:nvCxnSpPr>
            <p:spPr>
              <a:xfrm>
                <a:off x="-1423337" y="4368445"/>
                <a:ext cx="2039400" cy="0"/>
              </a:xfrm>
              <a:prstGeom prst="straightConnector1">
                <a:avLst/>
              </a:prstGeom>
              <a:noFill/>
              <a:ln cap="flat" cmpd="sng" w="19050">
                <a:solidFill>
                  <a:schemeClr val="dk1"/>
                </a:solidFill>
                <a:prstDash val="dash"/>
                <a:round/>
                <a:headEnd len="med" w="med" type="none"/>
                <a:tailEnd len="med" w="med" type="none"/>
              </a:ln>
            </p:spPr>
          </p:cxnSp>
        </p:grpSp>
        <p:sp>
          <p:nvSpPr>
            <p:cNvPr id="1269" name="Google Shape;1269;p81"/>
            <p:cNvSpPr/>
            <p:nvPr/>
          </p:nvSpPr>
          <p:spPr>
            <a:xfrm rot="-131837">
              <a:off x="7561385" y="4797774"/>
              <a:ext cx="57986" cy="489863"/>
            </a:xfrm>
            <a:custGeom>
              <a:rect b="b" l="l" r="r" t="t"/>
              <a:pathLst>
                <a:path extrusionOk="0" fill="none" h="22278" w="2240">
                  <a:moveTo>
                    <a:pt x="1" y="22277"/>
                  </a:moveTo>
                  <a:cubicBezTo>
                    <a:pt x="1" y="18562"/>
                    <a:pt x="2239" y="18562"/>
                    <a:pt x="2239" y="14848"/>
                  </a:cubicBezTo>
                  <a:cubicBezTo>
                    <a:pt x="2239" y="11145"/>
                    <a:pt x="1" y="11133"/>
                    <a:pt x="1" y="7430"/>
                  </a:cubicBezTo>
                  <a:cubicBezTo>
                    <a:pt x="1" y="3715"/>
                    <a:pt x="2239" y="3715"/>
                    <a:pt x="2239" y="1"/>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1"/>
            <p:cNvSpPr/>
            <p:nvPr/>
          </p:nvSpPr>
          <p:spPr>
            <a:xfrm>
              <a:off x="7817789" y="4624104"/>
              <a:ext cx="57657" cy="489440"/>
            </a:xfrm>
            <a:custGeom>
              <a:rect b="b" l="l" r="r" t="t"/>
              <a:pathLst>
                <a:path extrusionOk="0" fill="none" h="22265" w="2227">
                  <a:moveTo>
                    <a:pt x="0" y="22265"/>
                  </a:moveTo>
                  <a:cubicBezTo>
                    <a:pt x="0" y="18562"/>
                    <a:pt x="2227" y="18562"/>
                    <a:pt x="2227" y="14847"/>
                  </a:cubicBezTo>
                  <a:cubicBezTo>
                    <a:pt x="2227" y="11132"/>
                    <a:pt x="0" y="11132"/>
                    <a:pt x="0" y="7418"/>
                  </a:cubicBezTo>
                  <a:cubicBezTo>
                    <a:pt x="0" y="3703"/>
                    <a:pt x="2227" y="3703"/>
                    <a:pt x="2227" y="0"/>
                  </a:cubicBezTo>
                </a:path>
              </a:pathLst>
            </a:custGeom>
            <a:noFill/>
            <a:ln cap="flat" cmpd="sng" w="19050">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1" name="Google Shape;1271;p81"/>
            <p:cNvGrpSpPr/>
            <p:nvPr/>
          </p:nvGrpSpPr>
          <p:grpSpPr>
            <a:xfrm>
              <a:off x="210000" y="1991413"/>
              <a:ext cx="503400" cy="423975"/>
              <a:chOff x="4804325" y="1883925"/>
              <a:chExt cx="503400" cy="423975"/>
            </a:xfrm>
          </p:grpSpPr>
          <p:sp>
            <p:nvSpPr>
              <p:cNvPr id="1272" name="Google Shape;1272;p81"/>
              <p:cNvSpPr/>
              <p:nvPr/>
            </p:nvSpPr>
            <p:spPr>
              <a:xfrm>
                <a:off x="4804325" y="2043175"/>
                <a:ext cx="184875" cy="158125"/>
              </a:xfrm>
              <a:custGeom>
                <a:rect b="b" l="l" r="r" t="t"/>
                <a:pathLst>
                  <a:path extrusionOk="0" h="6325" w="7395">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1"/>
              <p:cNvSpPr/>
              <p:nvPr/>
            </p:nvSpPr>
            <p:spPr>
              <a:xfrm>
                <a:off x="5059425" y="1883925"/>
                <a:ext cx="124150" cy="106125"/>
              </a:xfrm>
              <a:custGeom>
                <a:rect b="b" l="l" r="r" t="t"/>
                <a:pathLst>
                  <a:path extrusionOk="0" h="4245" w="4966">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1"/>
              <p:cNvSpPr/>
              <p:nvPr/>
            </p:nvSpPr>
            <p:spPr>
              <a:xfrm>
                <a:off x="5183575" y="2201450"/>
                <a:ext cx="124150" cy="106450"/>
              </a:xfrm>
              <a:custGeom>
                <a:rect b="b" l="l" r="r" t="t"/>
                <a:pathLst>
                  <a:path extrusionOk="0" h="4258" w="4966">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75" name="Google Shape;1275;p81"/>
            <p:cNvCxnSpPr/>
            <p:nvPr/>
          </p:nvCxnSpPr>
          <p:spPr>
            <a:xfrm>
              <a:off x="8514600" y="3039313"/>
              <a:ext cx="1648500" cy="0"/>
            </a:xfrm>
            <a:prstGeom prst="straightConnector1">
              <a:avLst/>
            </a:prstGeom>
            <a:noFill/>
            <a:ln cap="flat" cmpd="sng" w="19050">
              <a:solidFill>
                <a:schemeClr val="dk1"/>
              </a:solidFill>
              <a:prstDash val="dash"/>
              <a:round/>
              <a:headEnd len="med" w="med" type="none"/>
              <a:tailEnd len="med" w="med" type="none"/>
            </a:ln>
          </p:spPr>
        </p:cxnSp>
        <p:cxnSp>
          <p:nvCxnSpPr>
            <p:cNvPr id="1276" name="Google Shape;1276;p81"/>
            <p:cNvCxnSpPr/>
            <p:nvPr/>
          </p:nvCxnSpPr>
          <p:spPr>
            <a:xfrm>
              <a:off x="8664416" y="2756238"/>
              <a:ext cx="1165500" cy="0"/>
            </a:xfrm>
            <a:prstGeom prst="straightConnector1">
              <a:avLst/>
            </a:prstGeom>
            <a:noFill/>
            <a:ln cap="flat" cmpd="sng" w="19050">
              <a:solidFill>
                <a:schemeClr val="dk1"/>
              </a:solidFill>
              <a:prstDash val="dash"/>
              <a:round/>
              <a:headEnd len="med" w="med" type="none"/>
              <a:tailEnd len="med" w="med" type="none"/>
            </a:ln>
          </p:spPr>
        </p:cxnSp>
        <p:sp>
          <p:nvSpPr>
            <p:cNvPr id="1277" name="Google Shape;1277;p81"/>
            <p:cNvSpPr/>
            <p:nvPr/>
          </p:nvSpPr>
          <p:spPr>
            <a:xfrm>
              <a:off x="8160627" y="4229300"/>
              <a:ext cx="2563616" cy="747054"/>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2" name="Shape 1282"/>
        <p:cNvGrpSpPr/>
        <p:nvPr/>
      </p:nvGrpSpPr>
      <p:grpSpPr>
        <a:xfrm>
          <a:off x="0" y="0"/>
          <a:ext cx="0" cy="0"/>
          <a:chOff x="0" y="0"/>
          <a:chExt cx="0" cy="0"/>
        </a:xfrm>
      </p:grpSpPr>
      <p:cxnSp>
        <p:nvCxnSpPr>
          <p:cNvPr id="1283" name="Google Shape;1283;p83"/>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284" name="Google Shape;1284;p8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285" name="Google Shape;1285;p8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286" name="Google Shape;1286;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87" name="Shape 1287"/>
        <p:cNvGrpSpPr/>
        <p:nvPr/>
      </p:nvGrpSpPr>
      <p:grpSpPr>
        <a:xfrm>
          <a:off x="0" y="0"/>
          <a:ext cx="0" cy="0"/>
          <a:chOff x="0" y="0"/>
          <a:chExt cx="0" cy="0"/>
        </a:xfrm>
      </p:grpSpPr>
      <p:sp>
        <p:nvSpPr>
          <p:cNvPr id="1288" name="Google Shape;1288;p84"/>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1289" name="Google Shape;1289;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0" name="Shape 1290"/>
        <p:cNvGrpSpPr/>
        <p:nvPr/>
      </p:nvGrpSpPr>
      <p:grpSpPr>
        <a:xfrm>
          <a:off x="0" y="0"/>
          <a:ext cx="0" cy="0"/>
          <a:chOff x="0" y="0"/>
          <a:chExt cx="0" cy="0"/>
        </a:xfrm>
      </p:grpSpPr>
      <p:sp>
        <p:nvSpPr>
          <p:cNvPr id="1291" name="Google Shape;1291;p8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2" name="Google Shape;1292;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3" name="Google Shape;1293;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94" name="Shape 1294"/>
        <p:cNvGrpSpPr/>
        <p:nvPr/>
      </p:nvGrpSpPr>
      <p:grpSpPr>
        <a:xfrm>
          <a:off x="0" y="0"/>
          <a:ext cx="0" cy="0"/>
          <a:chOff x="0" y="0"/>
          <a:chExt cx="0" cy="0"/>
        </a:xfrm>
      </p:grpSpPr>
      <p:sp>
        <p:nvSpPr>
          <p:cNvPr id="1295" name="Google Shape;1295;p8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6" name="Google Shape;1296;p8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97" name="Google Shape;1297;p8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98" name="Google Shape;1298;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9" name="Shape 1299"/>
        <p:cNvGrpSpPr/>
        <p:nvPr/>
      </p:nvGrpSpPr>
      <p:grpSpPr>
        <a:xfrm>
          <a:off x="0" y="0"/>
          <a:ext cx="0" cy="0"/>
          <a:chOff x="0" y="0"/>
          <a:chExt cx="0" cy="0"/>
        </a:xfrm>
      </p:grpSpPr>
      <p:sp>
        <p:nvSpPr>
          <p:cNvPr id="1300" name="Google Shape;1300;p8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1" name="Google Shape;1301;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02" name="Shape 1302"/>
        <p:cNvGrpSpPr/>
        <p:nvPr/>
      </p:nvGrpSpPr>
      <p:grpSpPr>
        <a:xfrm>
          <a:off x="0" y="0"/>
          <a:ext cx="0" cy="0"/>
          <a:chOff x="0" y="0"/>
          <a:chExt cx="0" cy="0"/>
        </a:xfrm>
      </p:grpSpPr>
      <p:sp>
        <p:nvSpPr>
          <p:cNvPr id="1303" name="Google Shape;1303;p88"/>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04" name="Google Shape;1304;p88"/>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05" name="Google Shape;1305;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06" name="Shape 1306"/>
        <p:cNvGrpSpPr/>
        <p:nvPr/>
      </p:nvGrpSpPr>
      <p:grpSpPr>
        <a:xfrm>
          <a:off x="0" y="0"/>
          <a:ext cx="0" cy="0"/>
          <a:chOff x="0" y="0"/>
          <a:chExt cx="0" cy="0"/>
        </a:xfrm>
      </p:grpSpPr>
      <p:sp>
        <p:nvSpPr>
          <p:cNvPr id="1307" name="Google Shape;1307;p89"/>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308" name="Google Shape;1308;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09" name="Shape 1309"/>
        <p:cNvGrpSpPr/>
        <p:nvPr/>
      </p:nvGrpSpPr>
      <p:grpSpPr>
        <a:xfrm>
          <a:off x="0" y="0"/>
          <a:ext cx="0" cy="0"/>
          <a:chOff x="0" y="0"/>
          <a:chExt cx="0" cy="0"/>
        </a:xfrm>
      </p:grpSpPr>
      <p:sp>
        <p:nvSpPr>
          <p:cNvPr id="1310" name="Google Shape;1310;p90"/>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1" name="Google Shape;1311;p9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12" name="Google Shape;1312;p90"/>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313" name="Google Shape;1313;p90"/>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14" name="Google Shape;1314;p9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15" name="Google Shape;1315;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6" name="Shape 1316"/>
        <p:cNvGrpSpPr/>
        <p:nvPr/>
      </p:nvGrpSpPr>
      <p:grpSpPr>
        <a:xfrm>
          <a:off x="0" y="0"/>
          <a:ext cx="0" cy="0"/>
          <a:chOff x="0" y="0"/>
          <a:chExt cx="0" cy="0"/>
        </a:xfrm>
      </p:grpSpPr>
      <p:sp>
        <p:nvSpPr>
          <p:cNvPr id="1317" name="Google Shape;1317;p91"/>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1318" name="Google Shape;1318;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19" name="Shape 1319"/>
        <p:cNvGrpSpPr/>
        <p:nvPr/>
      </p:nvGrpSpPr>
      <p:grpSpPr>
        <a:xfrm>
          <a:off x="0" y="0"/>
          <a:ext cx="0" cy="0"/>
          <a:chOff x="0" y="0"/>
          <a:chExt cx="0" cy="0"/>
        </a:xfrm>
      </p:grpSpPr>
      <p:sp>
        <p:nvSpPr>
          <p:cNvPr id="1320" name="Google Shape;1320;p92"/>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1321" name="Google Shape;1321;p92"/>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322" name="Google Shape;1322;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3" name="Shape 1323"/>
        <p:cNvGrpSpPr/>
        <p:nvPr/>
      </p:nvGrpSpPr>
      <p:grpSpPr>
        <a:xfrm>
          <a:off x="0" y="0"/>
          <a:ext cx="0" cy="0"/>
          <a:chOff x="0" y="0"/>
          <a:chExt cx="0" cy="0"/>
        </a:xfrm>
      </p:grpSpPr>
      <p:sp>
        <p:nvSpPr>
          <p:cNvPr id="1324" name="Google Shape;1324;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29" name="Shape 1329"/>
        <p:cNvGrpSpPr/>
        <p:nvPr/>
      </p:nvGrpSpPr>
      <p:grpSpPr>
        <a:xfrm>
          <a:off x="0" y="0"/>
          <a:ext cx="0" cy="0"/>
          <a:chOff x="0" y="0"/>
          <a:chExt cx="0" cy="0"/>
        </a:xfrm>
      </p:grpSpPr>
      <p:sp>
        <p:nvSpPr>
          <p:cNvPr id="1330" name="Google Shape;1330;p95"/>
          <p:cNvSpPr/>
          <p:nvPr/>
        </p:nvSpPr>
        <p:spPr>
          <a:xfrm rot="1885554">
            <a:off x="-370445" y="-2093551"/>
            <a:ext cx="8041354" cy="7564230"/>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5"/>
          <p:cNvSpPr txBox="1"/>
          <p:nvPr>
            <p:ph type="ctrTitle"/>
          </p:nvPr>
        </p:nvSpPr>
        <p:spPr>
          <a:xfrm>
            <a:off x="713225" y="668375"/>
            <a:ext cx="71178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b="1" sz="5400">
                <a:latin typeface="Cairo"/>
                <a:ea typeface="Cairo"/>
                <a:cs typeface="Cairo"/>
                <a:sym typeface="Cairo"/>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32" name="Google Shape;1332;p95"/>
          <p:cNvSpPr txBox="1"/>
          <p:nvPr>
            <p:ph idx="1" type="subTitle"/>
          </p:nvPr>
        </p:nvSpPr>
        <p:spPr>
          <a:xfrm>
            <a:off x="713225" y="2757925"/>
            <a:ext cx="4792200" cy="5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solidFill>
                  <a:schemeClr val="lt2"/>
                </a:solidFill>
                <a:latin typeface="Oxygen"/>
                <a:ea typeface="Oxygen"/>
                <a:cs typeface="Oxygen"/>
                <a:sym typeface="Oxygen"/>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3" name="Shape 1333"/>
        <p:cNvGrpSpPr/>
        <p:nvPr/>
      </p:nvGrpSpPr>
      <p:grpSpPr>
        <a:xfrm>
          <a:off x="0" y="0"/>
          <a:ext cx="0" cy="0"/>
          <a:chOff x="0" y="0"/>
          <a:chExt cx="0" cy="0"/>
        </a:xfrm>
      </p:grpSpPr>
      <p:sp>
        <p:nvSpPr>
          <p:cNvPr id="1334" name="Google Shape;1334;p96"/>
          <p:cNvSpPr/>
          <p:nvPr/>
        </p:nvSpPr>
        <p:spPr>
          <a:xfrm flipH="1" rot="9474202">
            <a:off x="1631590" y="15223"/>
            <a:ext cx="5880621" cy="5532119"/>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6"/>
          <p:cNvSpPr/>
          <p:nvPr/>
        </p:nvSpPr>
        <p:spPr>
          <a:xfrm rot="1791410">
            <a:off x="7002737" y="-54767"/>
            <a:ext cx="1976590" cy="1188532"/>
          </a:xfrm>
          <a:custGeom>
            <a:rect b="b" l="l" r="r" t="t"/>
            <a:pathLst>
              <a:path extrusionOk="0" h="26277" w="4370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96"/>
          <p:cNvGrpSpPr/>
          <p:nvPr/>
        </p:nvGrpSpPr>
        <p:grpSpPr>
          <a:xfrm rot="-1667100">
            <a:off x="41111" y="3854151"/>
            <a:ext cx="1860850" cy="907981"/>
            <a:chOff x="10083475" y="3839575"/>
            <a:chExt cx="1221925" cy="596225"/>
          </a:xfrm>
        </p:grpSpPr>
        <p:sp>
          <p:nvSpPr>
            <p:cNvPr id="1337" name="Google Shape;1337;p96"/>
            <p:cNvSpPr/>
            <p:nvPr/>
          </p:nvSpPr>
          <p:spPr>
            <a:xfrm>
              <a:off x="10144250" y="3839575"/>
              <a:ext cx="1161150" cy="596225"/>
            </a:xfrm>
            <a:custGeom>
              <a:rect b="b" l="l" r="r" t="t"/>
              <a:pathLst>
                <a:path extrusionOk="0" h="23849" w="46446">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6"/>
            <p:cNvSpPr/>
            <p:nvPr/>
          </p:nvSpPr>
          <p:spPr>
            <a:xfrm>
              <a:off x="10083475" y="3891625"/>
              <a:ext cx="1124650" cy="476675"/>
            </a:xfrm>
            <a:custGeom>
              <a:rect b="b" l="l" r="r" t="t"/>
              <a:pathLst>
                <a:path extrusionOk="0" h="19067" w="44986">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96"/>
          <p:cNvSpPr txBox="1"/>
          <p:nvPr>
            <p:ph type="title"/>
          </p:nvPr>
        </p:nvSpPr>
        <p:spPr>
          <a:xfrm>
            <a:off x="2038200" y="2360400"/>
            <a:ext cx="506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40" name="Google Shape;1340;p96"/>
          <p:cNvSpPr txBox="1"/>
          <p:nvPr>
            <p:ph hasCustomPrompt="1" idx="2" type="title"/>
          </p:nvPr>
        </p:nvSpPr>
        <p:spPr>
          <a:xfrm>
            <a:off x="2038200" y="1337825"/>
            <a:ext cx="506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41" name="Google Shape;1341;p96"/>
          <p:cNvSpPr txBox="1"/>
          <p:nvPr>
            <p:ph idx="1" type="subTitle"/>
          </p:nvPr>
        </p:nvSpPr>
        <p:spPr>
          <a:xfrm>
            <a:off x="2933550" y="3189325"/>
            <a:ext cx="3276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42" name="Shape 1342"/>
        <p:cNvGrpSpPr/>
        <p:nvPr/>
      </p:nvGrpSpPr>
      <p:grpSpPr>
        <a:xfrm>
          <a:off x="0" y="0"/>
          <a:ext cx="0" cy="0"/>
          <a:chOff x="0" y="0"/>
          <a:chExt cx="0" cy="0"/>
        </a:xfrm>
      </p:grpSpPr>
      <p:sp>
        <p:nvSpPr>
          <p:cNvPr id="1343" name="Google Shape;1343;p97"/>
          <p:cNvSpPr/>
          <p:nvPr/>
        </p:nvSpPr>
        <p:spPr>
          <a:xfrm rot="1885563">
            <a:off x="-258652" y="-2270432"/>
            <a:ext cx="9952210" cy="9361551"/>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7"/>
          <p:cNvSpPr/>
          <p:nvPr/>
        </p:nvSpPr>
        <p:spPr>
          <a:xfrm rot="874891">
            <a:off x="203487" y="-411797"/>
            <a:ext cx="1019460" cy="1906897"/>
          </a:xfrm>
          <a:custGeom>
            <a:rect b="b" l="l" r="r" t="t"/>
            <a:pathLst>
              <a:path extrusionOk="0" h="44804" w="23953">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97"/>
          <p:cNvGrpSpPr/>
          <p:nvPr/>
        </p:nvGrpSpPr>
        <p:grpSpPr>
          <a:xfrm rot="8939875">
            <a:off x="7652868" y="3799366"/>
            <a:ext cx="2044464" cy="2157798"/>
            <a:chOff x="-5495613" y="-710869"/>
            <a:chExt cx="2750172" cy="2902627"/>
          </a:xfrm>
        </p:grpSpPr>
        <p:sp>
          <p:nvSpPr>
            <p:cNvPr id="1346" name="Google Shape;1346;p97"/>
            <p:cNvSpPr/>
            <p:nvPr/>
          </p:nvSpPr>
          <p:spPr>
            <a:xfrm rot="-3863972">
              <a:off x="-4554171" y="-427335"/>
              <a:ext cx="1411060" cy="1264278"/>
            </a:xfrm>
            <a:custGeom>
              <a:rect b="b" l="l" r="r" t="t"/>
              <a:pathLst>
                <a:path extrusionOk="0" h="23187" w="25879">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7"/>
            <p:cNvSpPr/>
            <p:nvPr/>
          </p:nvSpPr>
          <p:spPr>
            <a:xfrm rot="-3863972">
              <a:off x="-5125593" y="53001"/>
              <a:ext cx="1611659" cy="340129"/>
            </a:xfrm>
            <a:custGeom>
              <a:rect b="b" l="l" r="r" t="t"/>
              <a:pathLst>
                <a:path extrusionOk="0" h="6238" w="29558">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7"/>
            <p:cNvSpPr/>
            <p:nvPr/>
          </p:nvSpPr>
          <p:spPr>
            <a:xfrm rot="-3863972">
              <a:off x="-5143954" y="-33158"/>
              <a:ext cx="2042354" cy="856538"/>
            </a:xfrm>
            <a:custGeom>
              <a:rect b="b" l="l" r="r" t="t"/>
              <a:pathLst>
                <a:path extrusionOk="0" h="15709" w="37457">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7"/>
            <p:cNvSpPr/>
            <p:nvPr/>
          </p:nvSpPr>
          <p:spPr>
            <a:xfrm rot="-3863972">
              <a:off x="-3872882" y="1033713"/>
              <a:ext cx="921532" cy="1036962"/>
            </a:xfrm>
            <a:custGeom>
              <a:rect b="b" l="l" r="r" t="t"/>
              <a:pathLst>
                <a:path extrusionOk="0" h="19018" w="16901">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7"/>
            <p:cNvSpPr/>
            <p:nvPr/>
          </p:nvSpPr>
          <p:spPr>
            <a:xfrm rot="-3863972">
              <a:off x="-3871558" y="1047472"/>
              <a:ext cx="896669" cy="1022622"/>
            </a:xfrm>
            <a:custGeom>
              <a:rect b="b" l="l" r="r" t="t"/>
              <a:pathLst>
                <a:path extrusionOk="0" h="18755" w="16445">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97"/>
            <p:cNvSpPr/>
            <p:nvPr/>
          </p:nvSpPr>
          <p:spPr>
            <a:xfrm rot="-3863972">
              <a:off x="-4782169" y="1368422"/>
              <a:ext cx="1030910" cy="408613"/>
            </a:xfrm>
            <a:custGeom>
              <a:rect b="b" l="l" r="r" t="t"/>
              <a:pathLst>
                <a:path extrusionOk="0" h="7494" w="18907">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7"/>
            <p:cNvSpPr/>
            <p:nvPr/>
          </p:nvSpPr>
          <p:spPr>
            <a:xfrm rot="-3863972">
              <a:off x="-4685950" y="1521217"/>
              <a:ext cx="1029220" cy="196291"/>
            </a:xfrm>
            <a:custGeom>
              <a:rect b="b" l="l" r="r" t="t"/>
              <a:pathLst>
                <a:path extrusionOk="0" h="3600" w="18876">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97"/>
            <p:cNvSpPr/>
            <p:nvPr/>
          </p:nvSpPr>
          <p:spPr>
            <a:xfrm rot="-3863972">
              <a:off x="-5586968" y="915660"/>
              <a:ext cx="1267931" cy="595852"/>
            </a:xfrm>
            <a:custGeom>
              <a:rect b="b" l="l" r="r" t="t"/>
              <a:pathLst>
                <a:path extrusionOk="0" h="10928" w="23254">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7"/>
            <p:cNvSpPr/>
            <p:nvPr/>
          </p:nvSpPr>
          <p:spPr>
            <a:xfrm rot="-3863972">
              <a:off x="-5533089" y="1002582"/>
              <a:ext cx="1264605" cy="475733"/>
            </a:xfrm>
            <a:custGeom>
              <a:rect b="b" l="l" r="r" t="t"/>
              <a:pathLst>
                <a:path extrusionOk="0" h="8725" w="23193">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97"/>
          <p:cNvSpPr/>
          <p:nvPr/>
        </p:nvSpPr>
        <p:spPr>
          <a:xfrm>
            <a:off x="7977607" y="321803"/>
            <a:ext cx="1090189" cy="439686"/>
          </a:xfrm>
          <a:custGeom>
            <a:rect b="b" l="l" r="r" t="t"/>
            <a:pathLst>
              <a:path extrusionOk="0" h="11156" w="27661">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97"/>
          <p:cNvSpPr txBox="1"/>
          <p:nvPr>
            <p:ph idx="1" type="body"/>
          </p:nvPr>
        </p:nvSpPr>
        <p:spPr>
          <a:xfrm>
            <a:off x="713100" y="1228675"/>
            <a:ext cx="7717800" cy="34164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AutoNum type="arabicPeriod"/>
              <a:defRPr sz="1200"/>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1357" name="Google Shape;1357;p97"/>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8" name="Shape 1358"/>
        <p:cNvGrpSpPr/>
        <p:nvPr/>
      </p:nvGrpSpPr>
      <p:grpSpPr>
        <a:xfrm>
          <a:off x="0" y="0"/>
          <a:ext cx="0" cy="0"/>
          <a:chOff x="0" y="0"/>
          <a:chExt cx="0" cy="0"/>
        </a:xfrm>
      </p:grpSpPr>
      <p:sp>
        <p:nvSpPr>
          <p:cNvPr id="1359" name="Google Shape;1359;p98"/>
          <p:cNvSpPr/>
          <p:nvPr/>
        </p:nvSpPr>
        <p:spPr>
          <a:xfrm rot="-10515970">
            <a:off x="4367690" y="309938"/>
            <a:ext cx="5196336" cy="3987917"/>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98"/>
          <p:cNvSpPr/>
          <p:nvPr/>
        </p:nvSpPr>
        <p:spPr>
          <a:xfrm flipH="1" rot="-10592469">
            <a:off x="-647466" y="1192984"/>
            <a:ext cx="5196114" cy="3987907"/>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rgbClr val="F0D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98"/>
          <p:cNvSpPr txBox="1"/>
          <p:nvPr>
            <p:ph type="title"/>
          </p:nvPr>
        </p:nvSpPr>
        <p:spPr>
          <a:xfrm flipH="1">
            <a:off x="5685137" y="2359850"/>
            <a:ext cx="2505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2pPr>
            <a:lvl3pPr lvl="2"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3pPr>
            <a:lvl4pPr lvl="3"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4pPr>
            <a:lvl5pPr lvl="4"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5pPr>
            <a:lvl6pPr lvl="5"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6pPr>
            <a:lvl7pPr lvl="6"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7pPr>
            <a:lvl8pPr lvl="7"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8pPr>
            <a:lvl9pPr lvl="8"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9pPr>
          </a:lstStyle>
          <a:p/>
        </p:txBody>
      </p:sp>
      <p:sp>
        <p:nvSpPr>
          <p:cNvPr id="1362" name="Google Shape;1362;p98"/>
          <p:cNvSpPr txBox="1"/>
          <p:nvPr>
            <p:ph idx="2" type="title"/>
          </p:nvPr>
        </p:nvSpPr>
        <p:spPr>
          <a:xfrm flipH="1">
            <a:off x="953263" y="3198050"/>
            <a:ext cx="2505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2pPr>
            <a:lvl3pPr lvl="2"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3pPr>
            <a:lvl4pPr lvl="3"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4pPr>
            <a:lvl5pPr lvl="4"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5pPr>
            <a:lvl6pPr lvl="5"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6pPr>
            <a:lvl7pPr lvl="6"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7pPr>
            <a:lvl8pPr lvl="7"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8pPr>
            <a:lvl9pPr lvl="8" rtl="0">
              <a:spcBef>
                <a:spcPts val="0"/>
              </a:spcBef>
              <a:spcAft>
                <a:spcPts val="0"/>
              </a:spcAft>
              <a:buClr>
                <a:schemeClr val="dk2"/>
              </a:buClr>
              <a:buSzPts val="2800"/>
              <a:buFont typeface="Cairo"/>
              <a:buNone/>
              <a:defRPr b="1">
                <a:solidFill>
                  <a:schemeClr val="dk2"/>
                </a:solidFill>
                <a:latin typeface="Cairo"/>
                <a:ea typeface="Cairo"/>
                <a:cs typeface="Cairo"/>
                <a:sym typeface="Cairo"/>
              </a:defRPr>
            </a:lvl9pPr>
          </a:lstStyle>
          <a:p/>
        </p:txBody>
      </p:sp>
      <p:sp>
        <p:nvSpPr>
          <p:cNvPr id="1363" name="Google Shape;1363;p98"/>
          <p:cNvSpPr txBox="1"/>
          <p:nvPr>
            <p:ph idx="1" type="subTitle"/>
          </p:nvPr>
        </p:nvSpPr>
        <p:spPr>
          <a:xfrm flipH="1">
            <a:off x="953263" y="3638550"/>
            <a:ext cx="2505600" cy="89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64" name="Google Shape;1364;p98"/>
          <p:cNvSpPr txBox="1"/>
          <p:nvPr>
            <p:ph idx="3" type="subTitle"/>
          </p:nvPr>
        </p:nvSpPr>
        <p:spPr>
          <a:xfrm flipH="1">
            <a:off x="5685137" y="2800350"/>
            <a:ext cx="2505600" cy="89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65" name="Google Shape;1365;p98"/>
          <p:cNvSpPr txBox="1"/>
          <p:nvPr>
            <p:ph idx="4"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6" name="Shape 1366"/>
        <p:cNvGrpSpPr/>
        <p:nvPr/>
      </p:nvGrpSpPr>
      <p:grpSpPr>
        <a:xfrm>
          <a:off x="0" y="0"/>
          <a:ext cx="0" cy="0"/>
          <a:chOff x="0" y="0"/>
          <a:chExt cx="0" cy="0"/>
        </a:xfrm>
      </p:grpSpPr>
      <p:sp>
        <p:nvSpPr>
          <p:cNvPr id="1367" name="Google Shape;1367;p99"/>
          <p:cNvSpPr/>
          <p:nvPr/>
        </p:nvSpPr>
        <p:spPr>
          <a:xfrm rot="2700000">
            <a:off x="-3436643" y="-2990422"/>
            <a:ext cx="5600313" cy="5268040"/>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99"/>
          <p:cNvSpPr/>
          <p:nvPr/>
        </p:nvSpPr>
        <p:spPr>
          <a:xfrm rot="6634778">
            <a:off x="7688437" y="1854768"/>
            <a:ext cx="5600302" cy="5268147"/>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9" name="Google Shape;1369;p99"/>
          <p:cNvGrpSpPr/>
          <p:nvPr/>
        </p:nvGrpSpPr>
        <p:grpSpPr>
          <a:xfrm rot="-5400000">
            <a:off x="-834204" y="-885188"/>
            <a:ext cx="2431070" cy="2849374"/>
            <a:chOff x="-7501642" y="749515"/>
            <a:chExt cx="2431070" cy="2849374"/>
          </a:xfrm>
        </p:grpSpPr>
        <p:sp>
          <p:nvSpPr>
            <p:cNvPr id="1370" name="Google Shape;1370;p99"/>
            <p:cNvSpPr/>
            <p:nvPr/>
          </p:nvSpPr>
          <p:spPr>
            <a:xfrm>
              <a:off x="-6039100" y="2068832"/>
              <a:ext cx="817995" cy="1530057"/>
            </a:xfrm>
            <a:custGeom>
              <a:rect b="b" l="l" r="r" t="t"/>
              <a:pathLst>
                <a:path extrusionOk="0" h="44804" w="23953">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9"/>
            <p:cNvSpPr/>
            <p:nvPr/>
          </p:nvSpPr>
          <p:spPr>
            <a:xfrm>
              <a:off x="-6723125" y="1593361"/>
              <a:ext cx="1086653" cy="1304872"/>
            </a:xfrm>
            <a:custGeom>
              <a:rect b="b" l="l" r="r" t="t"/>
              <a:pathLst>
                <a:path extrusionOk="0" h="38210" w="3182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9"/>
            <p:cNvSpPr/>
            <p:nvPr/>
          </p:nvSpPr>
          <p:spPr>
            <a:xfrm>
              <a:off x="-7165333" y="1433642"/>
              <a:ext cx="1471694" cy="849276"/>
            </a:xfrm>
            <a:custGeom>
              <a:rect b="b" l="l" r="r" t="t"/>
              <a:pathLst>
                <a:path extrusionOk="0" h="24869" w="43095">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9"/>
            <p:cNvSpPr/>
            <p:nvPr/>
          </p:nvSpPr>
          <p:spPr>
            <a:xfrm>
              <a:off x="-7100960" y="749515"/>
              <a:ext cx="997556" cy="987994"/>
            </a:xfrm>
            <a:custGeom>
              <a:rect b="b" l="l" r="r" t="t"/>
              <a:pathLst>
                <a:path extrusionOk="0" h="28931" w="29211">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9"/>
            <p:cNvSpPr/>
            <p:nvPr/>
          </p:nvSpPr>
          <p:spPr>
            <a:xfrm>
              <a:off x="-7015858" y="794319"/>
              <a:ext cx="834592" cy="993492"/>
            </a:xfrm>
            <a:custGeom>
              <a:rect b="b" l="l" r="r" t="t"/>
              <a:pathLst>
                <a:path extrusionOk="0" h="29092" w="24439">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9"/>
            <p:cNvSpPr/>
            <p:nvPr/>
          </p:nvSpPr>
          <p:spPr>
            <a:xfrm>
              <a:off x="-5642038" y="1959825"/>
              <a:ext cx="281908" cy="365678"/>
            </a:xfrm>
            <a:custGeom>
              <a:rect b="b" l="l" r="r" t="t"/>
              <a:pathLst>
                <a:path extrusionOk="0" h="10708" w="8255">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99"/>
            <p:cNvSpPr/>
            <p:nvPr/>
          </p:nvSpPr>
          <p:spPr>
            <a:xfrm>
              <a:off x="-5565747" y="2219331"/>
              <a:ext cx="98625" cy="93469"/>
            </a:xfrm>
            <a:custGeom>
              <a:rect b="b" l="l" r="r" t="t"/>
              <a:pathLst>
                <a:path extrusionOk="0" h="2737" w="2888">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99"/>
            <p:cNvSpPr/>
            <p:nvPr/>
          </p:nvSpPr>
          <p:spPr>
            <a:xfrm>
              <a:off x="-5518005" y="2241699"/>
              <a:ext cx="447433" cy="219277"/>
            </a:xfrm>
            <a:custGeom>
              <a:rect b="b" l="l" r="r" t="t"/>
              <a:pathLst>
                <a:path extrusionOk="0" h="6421" w="13102">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rgbClr val="006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99"/>
            <p:cNvSpPr/>
            <p:nvPr/>
          </p:nvSpPr>
          <p:spPr>
            <a:xfrm>
              <a:off x="-5515922" y="2241699"/>
              <a:ext cx="445350" cy="181132"/>
            </a:xfrm>
            <a:custGeom>
              <a:rect b="b" l="l" r="r" t="t"/>
              <a:pathLst>
                <a:path extrusionOk="0" h="5304" w="13041">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rgbClr val="355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9"/>
            <p:cNvSpPr/>
            <p:nvPr/>
          </p:nvSpPr>
          <p:spPr>
            <a:xfrm>
              <a:off x="-6345289" y="1275015"/>
              <a:ext cx="417381" cy="488926"/>
            </a:xfrm>
            <a:custGeom>
              <a:rect b="b" l="l" r="r" t="t"/>
              <a:pathLst>
                <a:path extrusionOk="0" h="14317" w="12222">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99"/>
            <p:cNvSpPr/>
            <p:nvPr/>
          </p:nvSpPr>
          <p:spPr>
            <a:xfrm>
              <a:off x="-6237785" y="1894496"/>
              <a:ext cx="489916" cy="1008893"/>
            </a:xfrm>
            <a:custGeom>
              <a:rect b="b" l="l" r="r" t="t"/>
              <a:pathLst>
                <a:path extrusionOk="0" h="29543" w="14346">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9"/>
            <p:cNvSpPr/>
            <p:nvPr/>
          </p:nvSpPr>
          <p:spPr>
            <a:xfrm>
              <a:off x="-6241507" y="2776761"/>
              <a:ext cx="114232" cy="122496"/>
            </a:xfrm>
            <a:custGeom>
              <a:rect b="b" l="l" r="r" t="t"/>
              <a:pathLst>
                <a:path extrusionOk="0" h="3587" w="3345">
                  <a:moveTo>
                    <a:pt x="3344" y="0"/>
                  </a:moveTo>
                  <a:lnTo>
                    <a:pt x="1" y="2979"/>
                  </a:lnTo>
                  <a:lnTo>
                    <a:pt x="2220" y="3587"/>
                  </a:lnTo>
                  <a:lnTo>
                    <a:pt x="3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99"/>
            <p:cNvSpPr/>
            <p:nvPr/>
          </p:nvSpPr>
          <p:spPr>
            <a:xfrm>
              <a:off x="-6536290" y="2818253"/>
              <a:ext cx="402765" cy="548551"/>
            </a:xfrm>
            <a:custGeom>
              <a:rect b="b" l="l" r="r" t="t"/>
              <a:pathLst>
                <a:path extrusionOk="0" h="16063" w="11794">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99"/>
            <p:cNvSpPr/>
            <p:nvPr/>
          </p:nvSpPr>
          <p:spPr>
            <a:xfrm>
              <a:off x="-6536290" y="2819312"/>
              <a:ext cx="378894" cy="543941"/>
            </a:xfrm>
            <a:custGeom>
              <a:rect b="b" l="l" r="r" t="t"/>
              <a:pathLst>
                <a:path extrusionOk="0" h="15928" w="11095">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99"/>
            <p:cNvSpPr/>
            <p:nvPr/>
          </p:nvSpPr>
          <p:spPr>
            <a:xfrm>
              <a:off x="-5840825" y="2238011"/>
              <a:ext cx="86195" cy="120447"/>
            </a:xfrm>
            <a:custGeom>
              <a:rect b="b" l="l" r="r" t="t"/>
              <a:pathLst>
                <a:path extrusionOk="0" h="3527" w="2524">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99"/>
            <p:cNvSpPr/>
            <p:nvPr/>
          </p:nvSpPr>
          <p:spPr>
            <a:xfrm>
              <a:off x="-6335966" y="1707593"/>
              <a:ext cx="137044" cy="59216"/>
            </a:xfrm>
            <a:custGeom>
              <a:rect b="b" l="l" r="r" t="t"/>
              <a:pathLst>
                <a:path extrusionOk="0" h="1734" w="4013">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99"/>
            <p:cNvSpPr/>
            <p:nvPr/>
          </p:nvSpPr>
          <p:spPr>
            <a:xfrm>
              <a:off x="-6279892" y="1523866"/>
              <a:ext cx="65431" cy="88278"/>
            </a:xfrm>
            <a:custGeom>
              <a:rect b="b" l="l" r="r" t="t"/>
              <a:pathLst>
                <a:path extrusionOk="0" h="2585" w="1916">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99"/>
            <p:cNvSpPr/>
            <p:nvPr/>
          </p:nvSpPr>
          <p:spPr>
            <a:xfrm>
              <a:off x="-6018337" y="2278513"/>
              <a:ext cx="381012" cy="825235"/>
            </a:xfrm>
            <a:custGeom>
              <a:rect b="b" l="l" r="r" t="t"/>
              <a:pathLst>
                <a:path extrusionOk="0" h="24165" w="11157">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9"/>
            <p:cNvSpPr/>
            <p:nvPr/>
          </p:nvSpPr>
          <p:spPr>
            <a:xfrm>
              <a:off x="-6017278" y="2280596"/>
              <a:ext cx="222146" cy="823152"/>
            </a:xfrm>
            <a:custGeom>
              <a:rect b="b" l="l" r="r" t="t"/>
              <a:pathLst>
                <a:path extrusionOk="0" h="24104" w="6505">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99"/>
            <p:cNvSpPr/>
            <p:nvPr/>
          </p:nvSpPr>
          <p:spPr>
            <a:xfrm>
              <a:off x="-6386815" y="880924"/>
              <a:ext cx="323879" cy="700075"/>
            </a:xfrm>
            <a:custGeom>
              <a:rect b="b" l="l" r="r" t="t"/>
              <a:pathLst>
                <a:path extrusionOk="0" h="20500" w="9484">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99"/>
            <p:cNvSpPr/>
            <p:nvPr/>
          </p:nvSpPr>
          <p:spPr>
            <a:xfrm>
              <a:off x="-6237341" y="880924"/>
              <a:ext cx="174404" cy="697992"/>
            </a:xfrm>
            <a:custGeom>
              <a:rect b="b" l="l" r="r" t="t"/>
              <a:pathLst>
                <a:path extrusionOk="0" h="20439" w="5107">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99"/>
            <p:cNvSpPr/>
            <p:nvPr/>
          </p:nvSpPr>
          <p:spPr>
            <a:xfrm>
              <a:off x="-6902720" y="1494599"/>
              <a:ext cx="619720" cy="286894"/>
            </a:xfrm>
            <a:custGeom>
              <a:rect b="b" l="l" r="r" t="t"/>
              <a:pathLst>
                <a:path extrusionOk="0" h="8401" w="18147">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99"/>
            <p:cNvSpPr/>
            <p:nvPr/>
          </p:nvSpPr>
          <p:spPr>
            <a:xfrm>
              <a:off x="-6902720" y="1556035"/>
              <a:ext cx="617671" cy="225492"/>
            </a:xfrm>
            <a:custGeom>
              <a:rect b="b" l="l" r="r" t="t"/>
              <a:pathLst>
                <a:path extrusionOk="0" h="6603" w="18087">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99"/>
            <p:cNvSpPr/>
            <p:nvPr/>
          </p:nvSpPr>
          <p:spPr>
            <a:xfrm>
              <a:off x="-6878439" y="1874518"/>
              <a:ext cx="1009406" cy="213028"/>
            </a:xfrm>
            <a:custGeom>
              <a:rect b="b" l="l" r="r" t="t"/>
              <a:pathLst>
                <a:path extrusionOk="0" h="6238" w="29558">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9"/>
            <p:cNvSpPr/>
            <p:nvPr/>
          </p:nvSpPr>
          <p:spPr>
            <a:xfrm>
              <a:off x="-7057180" y="1870625"/>
              <a:ext cx="1279157" cy="536462"/>
            </a:xfrm>
            <a:custGeom>
              <a:rect b="b" l="l" r="r" t="t"/>
              <a:pathLst>
                <a:path extrusionOk="0" h="15709" w="37457">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99"/>
            <p:cNvSpPr/>
            <p:nvPr/>
          </p:nvSpPr>
          <p:spPr>
            <a:xfrm>
              <a:off x="-7444543" y="2248290"/>
              <a:ext cx="645674" cy="255920"/>
            </a:xfrm>
            <a:custGeom>
              <a:rect b="b" l="l" r="r" t="t"/>
              <a:pathLst>
                <a:path extrusionOk="0" h="7494" w="18907">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99"/>
            <p:cNvSpPr/>
            <p:nvPr/>
          </p:nvSpPr>
          <p:spPr>
            <a:xfrm>
              <a:off x="-7444543" y="2381270"/>
              <a:ext cx="644615" cy="122940"/>
            </a:xfrm>
            <a:custGeom>
              <a:rect b="b" l="l" r="r" t="t"/>
              <a:pathLst>
                <a:path extrusionOk="0" h="3600" w="18876">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99"/>
            <p:cNvSpPr/>
            <p:nvPr/>
          </p:nvSpPr>
          <p:spPr>
            <a:xfrm>
              <a:off x="-7501642" y="1704827"/>
              <a:ext cx="794124" cy="373191"/>
            </a:xfrm>
            <a:custGeom>
              <a:rect b="b" l="l" r="r" t="t"/>
              <a:pathLst>
                <a:path extrusionOk="0" h="10928" w="23254">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9"/>
            <p:cNvSpPr/>
            <p:nvPr/>
          </p:nvSpPr>
          <p:spPr>
            <a:xfrm>
              <a:off x="-7501642" y="1779205"/>
              <a:ext cx="792041" cy="297959"/>
            </a:xfrm>
            <a:custGeom>
              <a:rect b="b" l="l" r="r" t="t"/>
              <a:pathLst>
                <a:path extrusionOk="0" h="8725" w="23193">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99"/>
          <p:cNvGrpSpPr/>
          <p:nvPr/>
        </p:nvGrpSpPr>
        <p:grpSpPr>
          <a:xfrm rot="5524136">
            <a:off x="7947394" y="3353795"/>
            <a:ext cx="2430953" cy="2849236"/>
            <a:chOff x="-7501642" y="749515"/>
            <a:chExt cx="2431070" cy="2849374"/>
          </a:xfrm>
        </p:grpSpPr>
        <p:sp>
          <p:nvSpPr>
            <p:cNvPr id="1400" name="Google Shape;1400;p99"/>
            <p:cNvSpPr/>
            <p:nvPr/>
          </p:nvSpPr>
          <p:spPr>
            <a:xfrm>
              <a:off x="-6039100" y="2068832"/>
              <a:ext cx="817995" cy="1530057"/>
            </a:xfrm>
            <a:custGeom>
              <a:rect b="b" l="l" r="r" t="t"/>
              <a:pathLst>
                <a:path extrusionOk="0" h="44804" w="23953">
                  <a:moveTo>
                    <a:pt x="6990" y="13248"/>
                  </a:moveTo>
                  <a:lnTo>
                    <a:pt x="6990" y="13248"/>
                  </a:lnTo>
                  <a:cubicBezTo>
                    <a:pt x="6990" y="13250"/>
                    <a:pt x="6990" y="13252"/>
                    <a:pt x="6992" y="13253"/>
                  </a:cubicBezTo>
                  <a:cubicBezTo>
                    <a:pt x="6991" y="13252"/>
                    <a:pt x="6991" y="13250"/>
                    <a:pt x="6990" y="13248"/>
                  </a:cubicBezTo>
                  <a:close/>
                  <a:moveTo>
                    <a:pt x="5531" y="20573"/>
                  </a:moveTo>
                  <a:cubicBezTo>
                    <a:pt x="5531" y="20575"/>
                    <a:pt x="5531" y="20577"/>
                    <a:pt x="5533" y="20578"/>
                  </a:cubicBezTo>
                  <a:cubicBezTo>
                    <a:pt x="5532" y="20577"/>
                    <a:pt x="5531" y="20575"/>
                    <a:pt x="5531" y="20573"/>
                  </a:cubicBezTo>
                  <a:close/>
                  <a:moveTo>
                    <a:pt x="3101" y="28051"/>
                  </a:moveTo>
                  <a:cubicBezTo>
                    <a:pt x="3100" y="28053"/>
                    <a:pt x="3100" y="28054"/>
                    <a:pt x="3101" y="28055"/>
                  </a:cubicBezTo>
                  <a:cubicBezTo>
                    <a:pt x="3101" y="28054"/>
                    <a:pt x="3101" y="28053"/>
                    <a:pt x="3101" y="28051"/>
                  </a:cubicBezTo>
                  <a:close/>
                  <a:moveTo>
                    <a:pt x="1" y="34950"/>
                  </a:moveTo>
                  <a:cubicBezTo>
                    <a:pt x="1" y="34952"/>
                    <a:pt x="0" y="34954"/>
                    <a:pt x="1" y="34955"/>
                  </a:cubicBezTo>
                  <a:cubicBezTo>
                    <a:pt x="1" y="34954"/>
                    <a:pt x="1" y="34952"/>
                    <a:pt x="1" y="34950"/>
                  </a:cubicBezTo>
                  <a:close/>
                  <a:moveTo>
                    <a:pt x="15746" y="0"/>
                  </a:moveTo>
                  <a:cubicBezTo>
                    <a:pt x="15655" y="0"/>
                    <a:pt x="15564" y="61"/>
                    <a:pt x="15564" y="183"/>
                  </a:cubicBezTo>
                  <a:cubicBezTo>
                    <a:pt x="15533" y="791"/>
                    <a:pt x="15533" y="1368"/>
                    <a:pt x="15564" y="1976"/>
                  </a:cubicBezTo>
                  <a:lnTo>
                    <a:pt x="15472" y="2067"/>
                  </a:lnTo>
                  <a:cubicBezTo>
                    <a:pt x="15320" y="2219"/>
                    <a:pt x="15138" y="2402"/>
                    <a:pt x="14925" y="2614"/>
                  </a:cubicBezTo>
                  <a:cubicBezTo>
                    <a:pt x="13922" y="3557"/>
                    <a:pt x="12220" y="5107"/>
                    <a:pt x="10305" y="6809"/>
                  </a:cubicBezTo>
                  <a:cubicBezTo>
                    <a:pt x="7362" y="9421"/>
                    <a:pt x="6941" y="13072"/>
                    <a:pt x="6990" y="13248"/>
                  </a:cubicBezTo>
                  <a:lnTo>
                    <a:pt x="6990" y="13248"/>
                  </a:lnTo>
                  <a:cubicBezTo>
                    <a:pt x="7007" y="13133"/>
                    <a:pt x="9876" y="11532"/>
                    <a:pt x="12949" y="8876"/>
                  </a:cubicBezTo>
                  <a:cubicBezTo>
                    <a:pt x="14287" y="7660"/>
                    <a:pt x="15199" y="6079"/>
                    <a:pt x="15594" y="4317"/>
                  </a:cubicBezTo>
                  <a:lnTo>
                    <a:pt x="15594" y="4317"/>
                  </a:lnTo>
                  <a:cubicBezTo>
                    <a:pt x="15594" y="5380"/>
                    <a:pt x="15533" y="6444"/>
                    <a:pt x="15472" y="7508"/>
                  </a:cubicBezTo>
                  <a:cubicBezTo>
                    <a:pt x="15442" y="8420"/>
                    <a:pt x="15351" y="9301"/>
                    <a:pt x="15260" y="10213"/>
                  </a:cubicBezTo>
                  <a:cubicBezTo>
                    <a:pt x="15108" y="10335"/>
                    <a:pt x="14864" y="10548"/>
                    <a:pt x="14560" y="10791"/>
                  </a:cubicBezTo>
                  <a:cubicBezTo>
                    <a:pt x="13466" y="11642"/>
                    <a:pt x="11582" y="13010"/>
                    <a:pt x="9515" y="14499"/>
                  </a:cubicBezTo>
                  <a:cubicBezTo>
                    <a:pt x="6305" y="16809"/>
                    <a:pt x="5493" y="20391"/>
                    <a:pt x="5531" y="20573"/>
                  </a:cubicBezTo>
                  <a:lnTo>
                    <a:pt x="5531" y="20573"/>
                  </a:lnTo>
                  <a:cubicBezTo>
                    <a:pt x="5542" y="20444"/>
                    <a:pt x="8567" y="19141"/>
                    <a:pt x="11886" y="16809"/>
                  </a:cubicBezTo>
                  <a:cubicBezTo>
                    <a:pt x="13345" y="15745"/>
                    <a:pt x="14439" y="14256"/>
                    <a:pt x="15016" y="12523"/>
                  </a:cubicBezTo>
                  <a:lnTo>
                    <a:pt x="15016" y="12523"/>
                  </a:lnTo>
                  <a:cubicBezTo>
                    <a:pt x="14925" y="13283"/>
                    <a:pt x="14834" y="14043"/>
                    <a:pt x="14712" y="14773"/>
                  </a:cubicBezTo>
                  <a:cubicBezTo>
                    <a:pt x="14500" y="16110"/>
                    <a:pt x="14256" y="17447"/>
                    <a:pt x="13983" y="18754"/>
                  </a:cubicBezTo>
                  <a:lnTo>
                    <a:pt x="13953" y="18754"/>
                  </a:lnTo>
                  <a:lnTo>
                    <a:pt x="13892" y="18785"/>
                  </a:lnTo>
                  <a:cubicBezTo>
                    <a:pt x="13709" y="18906"/>
                    <a:pt x="13466" y="19089"/>
                    <a:pt x="13193" y="19271"/>
                  </a:cubicBezTo>
                  <a:cubicBezTo>
                    <a:pt x="12007" y="19970"/>
                    <a:pt x="10001" y="21125"/>
                    <a:pt x="7752" y="22402"/>
                  </a:cubicBezTo>
                  <a:cubicBezTo>
                    <a:pt x="4291" y="24358"/>
                    <a:pt x="3095" y="27862"/>
                    <a:pt x="3101" y="28051"/>
                  </a:cubicBezTo>
                  <a:lnTo>
                    <a:pt x="3101" y="28051"/>
                  </a:lnTo>
                  <a:cubicBezTo>
                    <a:pt x="3136" y="27935"/>
                    <a:pt x="6286" y="26961"/>
                    <a:pt x="9849" y="24955"/>
                  </a:cubicBezTo>
                  <a:cubicBezTo>
                    <a:pt x="11460" y="24043"/>
                    <a:pt x="12737" y="22645"/>
                    <a:pt x="13497" y="20943"/>
                  </a:cubicBezTo>
                  <a:lnTo>
                    <a:pt x="13497" y="20943"/>
                  </a:lnTo>
                  <a:cubicBezTo>
                    <a:pt x="13010" y="22888"/>
                    <a:pt x="12494" y="24803"/>
                    <a:pt x="11855" y="26718"/>
                  </a:cubicBezTo>
                  <a:lnTo>
                    <a:pt x="11673" y="26809"/>
                  </a:lnTo>
                  <a:cubicBezTo>
                    <a:pt x="11490" y="26931"/>
                    <a:pt x="11247" y="27052"/>
                    <a:pt x="10974" y="27174"/>
                  </a:cubicBezTo>
                  <a:cubicBezTo>
                    <a:pt x="9758" y="27782"/>
                    <a:pt x="7600" y="28694"/>
                    <a:pt x="5259" y="29758"/>
                  </a:cubicBezTo>
                  <a:cubicBezTo>
                    <a:pt x="1592" y="31381"/>
                    <a:pt x="35" y="34758"/>
                    <a:pt x="1" y="34950"/>
                  </a:cubicBezTo>
                  <a:lnTo>
                    <a:pt x="1" y="34950"/>
                  </a:lnTo>
                  <a:cubicBezTo>
                    <a:pt x="59" y="34816"/>
                    <a:pt x="3275" y="34173"/>
                    <a:pt x="7053" y="32524"/>
                  </a:cubicBezTo>
                  <a:cubicBezTo>
                    <a:pt x="8785" y="31764"/>
                    <a:pt x="10214" y="30426"/>
                    <a:pt x="11156" y="28785"/>
                  </a:cubicBezTo>
                  <a:lnTo>
                    <a:pt x="11156" y="28785"/>
                  </a:lnTo>
                  <a:lnTo>
                    <a:pt x="11095" y="28998"/>
                  </a:lnTo>
                  <a:cubicBezTo>
                    <a:pt x="10791" y="29788"/>
                    <a:pt x="10487" y="30609"/>
                    <a:pt x="10183" y="31399"/>
                  </a:cubicBezTo>
                  <a:cubicBezTo>
                    <a:pt x="10031" y="31551"/>
                    <a:pt x="9880" y="31733"/>
                    <a:pt x="9697" y="31916"/>
                  </a:cubicBezTo>
                  <a:lnTo>
                    <a:pt x="9606" y="32007"/>
                  </a:lnTo>
                  <a:cubicBezTo>
                    <a:pt x="8147" y="33648"/>
                    <a:pt x="6870" y="35442"/>
                    <a:pt x="5867" y="37387"/>
                  </a:cubicBezTo>
                  <a:cubicBezTo>
                    <a:pt x="4682" y="39727"/>
                    <a:pt x="3892" y="42220"/>
                    <a:pt x="3496" y="44803"/>
                  </a:cubicBezTo>
                  <a:cubicBezTo>
                    <a:pt x="5746" y="43253"/>
                    <a:pt x="7600" y="41186"/>
                    <a:pt x="8876" y="38755"/>
                  </a:cubicBezTo>
                  <a:cubicBezTo>
                    <a:pt x="9819" y="36870"/>
                    <a:pt x="10366" y="34834"/>
                    <a:pt x="10518" y="32767"/>
                  </a:cubicBezTo>
                  <a:cubicBezTo>
                    <a:pt x="10548" y="32189"/>
                    <a:pt x="10548" y="31764"/>
                    <a:pt x="10548" y="31460"/>
                  </a:cubicBezTo>
                  <a:cubicBezTo>
                    <a:pt x="10731" y="30943"/>
                    <a:pt x="10943" y="30457"/>
                    <a:pt x="11126" y="29970"/>
                  </a:cubicBezTo>
                  <a:cubicBezTo>
                    <a:pt x="11278" y="29545"/>
                    <a:pt x="11430" y="29089"/>
                    <a:pt x="11582" y="28663"/>
                  </a:cubicBezTo>
                  <a:lnTo>
                    <a:pt x="11582" y="28663"/>
                  </a:lnTo>
                  <a:cubicBezTo>
                    <a:pt x="11217" y="30578"/>
                    <a:pt x="11369" y="32584"/>
                    <a:pt x="12007" y="34408"/>
                  </a:cubicBezTo>
                  <a:cubicBezTo>
                    <a:pt x="13436" y="38268"/>
                    <a:pt x="14621" y="41551"/>
                    <a:pt x="14530" y="41551"/>
                  </a:cubicBezTo>
                  <a:cubicBezTo>
                    <a:pt x="14652" y="41551"/>
                    <a:pt x="16962" y="37265"/>
                    <a:pt x="15412" y="33314"/>
                  </a:cubicBezTo>
                  <a:cubicBezTo>
                    <a:pt x="14652" y="31369"/>
                    <a:pt x="13770" y="29484"/>
                    <a:pt x="12706" y="27660"/>
                  </a:cubicBezTo>
                  <a:lnTo>
                    <a:pt x="12372" y="27022"/>
                  </a:lnTo>
                  <a:lnTo>
                    <a:pt x="12250" y="26779"/>
                  </a:lnTo>
                  <a:cubicBezTo>
                    <a:pt x="12676" y="25502"/>
                    <a:pt x="13041" y="24226"/>
                    <a:pt x="13375" y="22919"/>
                  </a:cubicBezTo>
                  <a:cubicBezTo>
                    <a:pt x="13588" y="22219"/>
                    <a:pt x="13770" y="21490"/>
                    <a:pt x="13953" y="20761"/>
                  </a:cubicBezTo>
                  <a:lnTo>
                    <a:pt x="13953" y="20761"/>
                  </a:lnTo>
                  <a:cubicBezTo>
                    <a:pt x="13801" y="22675"/>
                    <a:pt x="14165" y="24590"/>
                    <a:pt x="14986" y="26323"/>
                  </a:cubicBezTo>
                  <a:cubicBezTo>
                    <a:pt x="16840" y="30001"/>
                    <a:pt x="18421" y="33101"/>
                    <a:pt x="18299" y="33162"/>
                  </a:cubicBezTo>
                  <a:cubicBezTo>
                    <a:pt x="18421" y="33162"/>
                    <a:pt x="20244" y="28663"/>
                    <a:pt x="18299" y="24925"/>
                  </a:cubicBezTo>
                  <a:cubicBezTo>
                    <a:pt x="17296" y="23071"/>
                    <a:pt x="16171" y="21308"/>
                    <a:pt x="14925" y="19636"/>
                  </a:cubicBezTo>
                  <a:lnTo>
                    <a:pt x="14500" y="19028"/>
                  </a:lnTo>
                  <a:lnTo>
                    <a:pt x="14408" y="18846"/>
                  </a:lnTo>
                  <a:lnTo>
                    <a:pt x="14378" y="18815"/>
                  </a:lnTo>
                  <a:cubicBezTo>
                    <a:pt x="14834" y="16688"/>
                    <a:pt x="15199" y="14529"/>
                    <a:pt x="15472" y="12371"/>
                  </a:cubicBezTo>
                  <a:cubicBezTo>
                    <a:pt x="15564" y="14256"/>
                    <a:pt x="16141" y="16080"/>
                    <a:pt x="17144" y="17660"/>
                  </a:cubicBezTo>
                  <a:cubicBezTo>
                    <a:pt x="19424" y="21095"/>
                    <a:pt x="21339" y="24043"/>
                    <a:pt x="21217" y="24074"/>
                  </a:cubicBezTo>
                  <a:cubicBezTo>
                    <a:pt x="21339" y="24074"/>
                    <a:pt x="22646" y="19423"/>
                    <a:pt x="20244" y="15897"/>
                  </a:cubicBezTo>
                  <a:cubicBezTo>
                    <a:pt x="19059" y="14165"/>
                    <a:pt x="17752" y="12523"/>
                    <a:pt x="16323" y="10973"/>
                  </a:cubicBezTo>
                  <a:lnTo>
                    <a:pt x="15837" y="10365"/>
                  </a:lnTo>
                  <a:lnTo>
                    <a:pt x="15715" y="10244"/>
                  </a:lnTo>
                  <a:cubicBezTo>
                    <a:pt x="15776" y="9666"/>
                    <a:pt x="15807" y="9089"/>
                    <a:pt x="15867" y="8511"/>
                  </a:cubicBezTo>
                  <a:cubicBezTo>
                    <a:pt x="15959" y="7174"/>
                    <a:pt x="16019" y="5836"/>
                    <a:pt x="16050" y="4468"/>
                  </a:cubicBezTo>
                  <a:lnTo>
                    <a:pt x="16050" y="4165"/>
                  </a:lnTo>
                  <a:cubicBezTo>
                    <a:pt x="16354" y="6019"/>
                    <a:pt x="17114" y="7751"/>
                    <a:pt x="18269" y="9210"/>
                  </a:cubicBezTo>
                  <a:cubicBezTo>
                    <a:pt x="20913" y="12402"/>
                    <a:pt x="23132" y="15137"/>
                    <a:pt x="23041" y="15198"/>
                  </a:cubicBezTo>
                  <a:cubicBezTo>
                    <a:pt x="23162" y="15137"/>
                    <a:pt x="23953" y="10396"/>
                    <a:pt x="21187" y="7143"/>
                  </a:cubicBezTo>
                  <a:cubicBezTo>
                    <a:pt x="19819" y="5502"/>
                    <a:pt x="18330" y="3982"/>
                    <a:pt x="16719" y="2584"/>
                  </a:cubicBezTo>
                  <a:lnTo>
                    <a:pt x="16050" y="1946"/>
                  </a:lnTo>
                  <a:cubicBezTo>
                    <a:pt x="16050" y="1338"/>
                    <a:pt x="16019" y="760"/>
                    <a:pt x="15928" y="183"/>
                  </a:cubicBezTo>
                  <a:cubicBezTo>
                    <a:pt x="15928" y="61"/>
                    <a:pt x="15837" y="0"/>
                    <a:pt x="15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9"/>
            <p:cNvSpPr/>
            <p:nvPr/>
          </p:nvSpPr>
          <p:spPr>
            <a:xfrm>
              <a:off x="-6723125" y="1593361"/>
              <a:ext cx="1086653" cy="1304872"/>
            </a:xfrm>
            <a:custGeom>
              <a:rect b="b" l="l" r="r" t="t"/>
              <a:pathLst>
                <a:path extrusionOk="0" h="38210" w="31820">
                  <a:moveTo>
                    <a:pt x="15016" y="9087"/>
                  </a:moveTo>
                  <a:cubicBezTo>
                    <a:pt x="15015" y="9088"/>
                    <a:pt x="15015" y="9089"/>
                    <a:pt x="15016" y="9090"/>
                  </a:cubicBezTo>
                  <a:cubicBezTo>
                    <a:pt x="15016" y="9090"/>
                    <a:pt x="15016" y="9088"/>
                    <a:pt x="15016" y="9087"/>
                  </a:cubicBezTo>
                  <a:close/>
                  <a:moveTo>
                    <a:pt x="10913" y="15347"/>
                  </a:moveTo>
                  <a:lnTo>
                    <a:pt x="10913" y="15347"/>
                  </a:lnTo>
                  <a:cubicBezTo>
                    <a:pt x="10912" y="15348"/>
                    <a:pt x="10912" y="15350"/>
                    <a:pt x="10912" y="15352"/>
                  </a:cubicBezTo>
                  <a:cubicBezTo>
                    <a:pt x="10912" y="15351"/>
                    <a:pt x="10912" y="15349"/>
                    <a:pt x="10913" y="15347"/>
                  </a:cubicBezTo>
                  <a:close/>
                  <a:moveTo>
                    <a:pt x="29212" y="16811"/>
                  </a:moveTo>
                  <a:lnTo>
                    <a:pt x="29212" y="16811"/>
                  </a:lnTo>
                  <a:cubicBezTo>
                    <a:pt x="29211" y="16811"/>
                    <a:pt x="29211" y="16811"/>
                    <a:pt x="29210" y="16811"/>
                  </a:cubicBezTo>
                  <a:cubicBezTo>
                    <a:pt x="29211" y="16811"/>
                    <a:pt x="29211" y="16811"/>
                    <a:pt x="29212" y="16811"/>
                  </a:cubicBezTo>
                  <a:close/>
                  <a:moveTo>
                    <a:pt x="5867" y="21395"/>
                  </a:moveTo>
                  <a:lnTo>
                    <a:pt x="5867" y="21395"/>
                  </a:lnTo>
                  <a:cubicBezTo>
                    <a:pt x="5866" y="21397"/>
                    <a:pt x="5866" y="21399"/>
                    <a:pt x="5867" y="21401"/>
                  </a:cubicBezTo>
                  <a:cubicBezTo>
                    <a:pt x="5867" y="21399"/>
                    <a:pt x="5867" y="21397"/>
                    <a:pt x="5867" y="21395"/>
                  </a:cubicBezTo>
                  <a:close/>
                  <a:moveTo>
                    <a:pt x="11459" y="38209"/>
                  </a:moveTo>
                  <a:cubicBezTo>
                    <a:pt x="11460" y="38209"/>
                    <a:pt x="11460" y="38210"/>
                    <a:pt x="11460" y="38210"/>
                  </a:cubicBezTo>
                  <a:lnTo>
                    <a:pt x="11460" y="38210"/>
                  </a:lnTo>
                  <a:cubicBezTo>
                    <a:pt x="11460" y="38210"/>
                    <a:pt x="11460" y="38209"/>
                    <a:pt x="11459" y="38209"/>
                  </a:cubicBezTo>
                  <a:close/>
                  <a:moveTo>
                    <a:pt x="28011" y="1"/>
                  </a:moveTo>
                  <a:cubicBezTo>
                    <a:pt x="27942" y="1"/>
                    <a:pt x="27875" y="37"/>
                    <a:pt x="27843" y="124"/>
                  </a:cubicBezTo>
                  <a:cubicBezTo>
                    <a:pt x="27599" y="671"/>
                    <a:pt x="27387" y="1218"/>
                    <a:pt x="27174" y="1765"/>
                  </a:cubicBezTo>
                  <a:lnTo>
                    <a:pt x="27052" y="1826"/>
                  </a:lnTo>
                  <a:cubicBezTo>
                    <a:pt x="26870" y="1917"/>
                    <a:pt x="26627" y="2008"/>
                    <a:pt x="26323" y="2130"/>
                  </a:cubicBezTo>
                  <a:cubicBezTo>
                    <a:pt x="25077" y="2647"/>
                    <a:pt x="22888" y="3437"/>
                    <a:pt x="20487" y="4318"/>
                  </a:cubicBezTo>
                  <a:cubicBezTo>
                    <a:pt x="16747" y="5676"/>
                    <a:pt x="15042" y="8919"/>
                    <a:pt x="15016" y="9087"/>
                  </a:cubicBezTo>
                  <a:lnTo>
                    <a:pt x="15016" y="9087"/>
                  </a:lnTo>
                  <a:cubicBezTo>
                    <a:pt x="15062" y="8990"/>
                    <a:pt x="18314" y="8588"/>
                    <a:pt x="22159" y="7236"/>
                  </a:cubicBezTo>
                  <a:cubicBezTo>
                    <a:pt x="23861" y="6598"/>
                    <a:pt x="25289" y="5473"/>
                    <a:pt x="26292" y="3984"/>
                  </a:cubicBezTo>
                  <a:lnTo>
                    <a:pt x="26292" y="3984"/>
                  </a:lnTo>
                  <a:cubicBezTo>
                    <a:pt x="25897" y="4957"/>
                    <a:pt x="25472" y="5929"/>
                    <a:pt x="25016" y="6902"/>
                  </a:cubicBezTo>
                  <a:cubicBezTo>
                    <a:pt x="24621" y="7723"/>
                    <a:pt x="24226" y="8513"/>
                    <a:pt x="23830" y="9334"/>
                  </a:cubicBezTo>
                  <a:cubicBezTo>
                    <a:pt x="23618" y="9394"/>
                    <a:pt x="23314" y="9486"/>
                    <a:pt x="22919" y="9607"/>
                  </a:cubicBezTo>
                  <a:cubicBezTo>
                    <a:pt x="21611" y="10002"/>
                    <a:pt x="19362" y="10549"/>
                    <a:pt x="16870" y="11157"/>
                  </a:cubicBezTo>
                  <a:cubicBezTo>
                    <a:pt x="13023" y="12119"/>
                    <a:pt x="10959" y="15160"/>
                    <a:pt x="10913" y="15347"/>
                  </a:cubicBezTo>
                  <a:lnTo>
                    <a:pt x="10913" y="15347"/>
                  </a:lnTo>
                  <a:cubicBezTo>
                    <a:pt x="10979" y="15228"/>
                    <a:pt x="14254" y="15155"/>
                    <a:pt x="18238" y="14197"/>
                  </a:cubicBezTo>
                  <a:cubicBezTo>
                    <a:pt x="19970" y="13741"/>
                    <a:pt x="21551" y="12768"/>
                    <a:pt x="22706" y="11400"/>
                  </a:cubicBezTo>
                  <a:lnTo>
                    <a:pt x="22706" y="11400"/>
                  </a:lnTo>
                  <a:cubicBezTo>
                    <a:pt x="22341" y="12069"/>
                    <a:pt x="21946" y="12708"/>
                    <a:pt x="21581" y="13376"/>
                  </a:cubicBezTo>
                  <a:cubicBezTo>
                    <a:pt x="20882" y="14531"/>
                    <a:pt x="20183" y="15656"/>
                    <a:pt x="19423" y="16781"/>
                  </a:cubicBezTo>
                  <a:lnTo>
                    <a:pt x="19393" y="16781"/>
                  </a:lnTo>
                  <a:lnTo>
                    <a:pt x="19301" y="16811"/>
                  </a:lnTo>
                  <a:cubicBezTo>
                    <a:pt x="19119" y="16841"/>
                    <a:pt x="18815" y="16902"/>
                    <a:pt x="18481" y="16993"/>
                  </a:cubicBezTo>
                  <a:cubicBezTo>
                    <a:pt x="17143" y="17206"/>
                    <a:pt x="14833" y="17540"/>
                    <a:pt x="12280" y="17875"/>
                  </a:cubicBezTo>
                  <a:cubicBezTo>
                    <a:pt x="8344" y="18416"/>
                    <a:pt x="5923" y="21213"/>
                    <a:pt x="5867" y="21395"/>
                  </a:cubicBezTo>
                  <a:lnTo>
                    <a:pt x="5867" y="21395"/>
                  </a:lnTo>
                  <a:cubicBezTo>
                    <a:pt x="5884" y="21371"/>
                    <a:pt x="6070" y="21365"/>
                    <a:pt x="6395" y="21365"/>
                  </a:cubicBezTo>
                  <a:cubicBezTo>
                    <a:pt x="6662" y="21365"/>
                    <a:pt x="7023" y="21369"/>
                    <a:pt x="7461" y="21369"/>
                  </a:cubicBezTo>
                  <a:cubicBezTo>
                    <a:pt x="8821" y="21369"/>
                    <a:pt x="10927" y="21333"/>
                    <a:pt x="13283" y="21036"/>
                  </a:cubicBezTo>
                  <a:cubicBezTo>
                    <a:pt x="15107" y="20762"/>
                    <a:pt x="16809" y="19942"/>
                    <a:pt x="18146" y="18665"/>
                  </a:cubicBezTo>
                  <a:lnTo>
                    <a:pt x="18146" y="18665"/>
                  </a:lnTo>
                  <a:cubicBezTo>
                    <a:pt x="16991" y="20276"/>
                    <a:pt x="15776" y="21887"/>
                    <a:pt x="14499" y="23407"/>
                  </a:cubicBezTo>
                  <a:lnTo>
                    <a:pt x="14286" y="23437"/>
                  </a:lnTo>
                  <a:cubicBezTo>
                    <a:pt x="14073" y="23468"/>
                    <a:pt x="13800" y="23498"/>
                    <a:pt x="13526" y="23528"/>
                  </a:cubicBezTo>
                  <a:cubicBezTo>
                    <a:pt x="12158" y="23589"/>
                    <a:pt x="9818" y="23680"/>
                    <a:pt x="7234" y="23771"/>
                  </a:cubicBezTo>
                  <a:cubicBezTo>
                    <a:pt x="3222" y="23923"/>
                    <a:pt x="457" y="26537"/>
                    <a:pt x="456" y="26659"/>
                  </a:cubicBezTo>
                  <a:lnTo>
                    <a:pt x="456" y="26659"/>
                  </a:lnTo>
                  <a:cubicBezTo>
                    <a:pt x="456" y="26648"/>
                    <a:pt x="484" y="26643"/>
                    <a:pt x="537" y="26643"/>
                  </a:cubicBezTo>
                  <a:cubicBezTo>
                    <a:pt x="1012" y="26643"/>
                    <a:pt x="3527" y="27040"/>
                    <a:pt x="6758" y="27040"/>
                  </a:cubicBezTo>
                  <a:cubicBezTo>
                    <a:pt x="7121" y="27040"/>
                    <a:pt x="7493" y="27035"/>
                    <a:pt x="7873" y="27024"/>
                  </a:cubicBezTo>
                  <a:cubicBezTo>
                    <a:pt x="9788" y="26933"/>
                    <a:pt x="11611" y="26264"/>
                    <a:pt x="13101" y="25079"/>
                  </a:cubicBezTo>
                  <a:lnTo>
                    <a:pt x="13101" y="25079"/>
                  </a:lnTo>
                  <a:lnTo>
                    <a:pt x="12949" y="25230"/>
                  </a:lnTo>
                  <a:cubicBezTo>
                    <a:pt x="12371" y="25869"/>
                    <a:pt x="11794" y="26507"/>
                    <a:pt x="11186" y="27145"/>
                  </a:cubicBezTo>
                  <a:cubicBezTo>
                    <a:pt x="11034" y="27206"/>
                    <a:pt x="10821" y="27328"/>
                    <a:pt x="10547" y="27419"/>
                  </a:cubicBezTo>
                  <a:lnTo>
                    <a:pt x="10456" y="27480"/>
                  </a:lnTo>
                  <a:cubicBezTo>
                    <a:pt x="8481" y="28452"/>
                    <a:pt x="6626" y="29668"/>
                    <a:pt x="4985" y="31066"/>
                  </a:cubicBezTo>
                  <a:cubicBezTo>
                    <a:pt x="3009" y="32829"/>
                    <a:pt x="1338" y="34835"/>
                    <a:pt x="0" y="37085"/>
                  </a:cubicBezTo>
                  <a:cubicBezTo>
                    <a:pt x="2675" y="36477"/>
                    <a:pt x="5167" y="35261"/>
                    <a:pt x="7265" y="33468"/>
                  </a:cubicBezTo>
                  <a:cubicBezTo>
                    <a:pt x="8845" y="32100"/>
                    <a:pt x="10122" y="30398"/>
                    <a:pt x="11034" y="28544"/>
                  </a:cubicBezTo>
                  <a:cubicBezTo>
                    <a:pt x="11277" y="28027"/>
                    <a:pt x="11429" y="27601"/>
                    <a:pt x="11520" y="27328"/>
                  </a:cubicBezTo>
                  <a:lnTo>
                    <a:pt x="12614" y="26173"/>
                  </a:lnTo>
                  <a:cubicBezTo>
                    <a:pt x="12918" y="25838"/>
                    <a:pt x="13222" y="25474"/>
                    <a:pt x="13526" y="25139"/>
                  </a:cubicBezTo>
                  <a:lnTo>
                    <a:pt x="13526" y="25139"/>
                  </a:lnTo>
                  <a:cubicBezTo>
                    <a:pt x="12493" y="26781"/>
                    <a:pt x="11885" y="28696"/>
                    <a:pt x="11794" y="30641"/>
                  </a:cubicBezTo>
                  <a:cubicBezTo>
                    <a:pt x="11703" y="34727"/>
                    <a:pt x="11582" y="38210"/>
                    <a:pt x="11461" y="38210"/>
                  </a:cubicBezTo>
                  <a:cubicBezTo>
                    <a:pt x="11461" y="38210"/>
                    <a:pt x="11460" y="38210"/>
                    <a:pt x="11460" y="38210"/>
                  </a:cubicBezTo>
                  <a:lnTo>
                    <a:pt x="11460" y="38210"/>
                  </a:lnTo>
                  <a:cubicBezTo>
                    <a:pt x="11461" y="38210"/>
                    <a:pt x="11461" y="38210"/>
                    <a:pt x="11461" y="38210"/>
                  </a:cubicBezTo>
                  <a:cubicBezTo>
                    <a:pt x="11617" y="38210"/>
                    <a:pt x="15320" y="35089"/>
                    <a:pt x="15350" y="30884"/>
                  </a:cubicBezTo>
                  <a:cubicBezTo>
                    <a:pt x="15380" y="28787"/>
                    <a:pt x="15228" y="26689"/>
                    <a:pt x="14955" y="24623"/>
                  </a:cubicBezTo>
                  <a:cubicBezTo>
                    <a:pt x="14924" y="24319"/>
                    <a:pt x="14894" y="24075"/>
                    <a:pt x="14864" y="23893"/>
                  </a:cubicBezTo>
                  <a:cubicBezTo>
                    <a:pt x="14864" y="23771"/>
                    <a:pt x="14864" y="23680"/>
                    <a:pt x="14833" y="23620"/>
                  </a:cubicBezTo>
                  <a:cubicBezTo>
                    <a:pt x="15715" y="22586"/>
                    <a:pt x="16535" y="21553"/>
                    <a:pt x="17356" y="20458"/>
                  </a:cubicBezTo>
                  <a:cubicBezTo>
                    <a:pt x="17782" y="19881"/>
                    <a:pt x="18238" y="19273"/>
                    <a:pt x="18663" y="18665"/>
                  </a:cubicBezTo>
                  <a:lnTo>
                    <a:pt x="18663" y="18665"/>
                  </a:lnTo>
                  <a:cubicBezTo>
                    <a:pt x="17812" y="20398"/>
                    <a:pt x="17447" y="22313"/>
                    <a:pt x="17569" y="24227"/>
                  </a:cubicBezTo>
                  <a:cubicBezTo>
                    <a:pt x="17934" y="28331"/>
                    <a:pt x="18207" y="31796"/>
                    <a:pt x="18086" y="31796"/>
                  </a:cubicBezTo>
                  <a:cubicBezTo>
                    <a:pt x="18086" y="31796"/>
                    <a:pt x="18087" y="31796"/>
                    <a:pt x="18087" y="31796"/>
                  </a:cubicBezTo>
                  <a:cubicBezTo>
                    <a:pt x="18236" y="31796"/>
                    <a:pt x="21579" y="28313"/>
                    <a:pt x="21125" y="24136"/>
                  </a:cubicBezTo>
                  <a:cubicBezTo>
                    <a:pt x="20912" y="22039"/>
                    <a:pt x="20548" y="19972"/>
                    <a:pt x="20031" y="17936"/>
                  </a:cubicBezTo>
                  <a:cubicBezTo>
                    <a:pt x="19970" y="17662"/>
                    <a:pt x="19909" y="17419"/>
                    <a:pt x="19879" y="17236"/>
                  </a:cubicBezTo>
                  <a:lnTo>
                    <a:pt x="19849" y="17024"/>
                  </a:lnTo>
                  <a:lnTo>
                    <a:pt x="19849" y="16963"/>
                  </a:lnTo>
                  <a:cubicBezTo>
                    <a:pt x="21064" y="15170"/>
                    <a:pt x="22189" y="13315"/>
                    <a:pt x="23253" y="11400"/>
                  </a:cubicBezTo>
                  <a:lnTo>
                    <a:pt x="23253" y="11400"/>
                  </a:lnTo>
                  <a:cubicBezTo>
                    <a:pt x="22675" y="13194"/>
                    <a:pt x="22523" y="15078"/>
                    <a:pt x="22858" y="16932"/>
                  </a:cubicBezTo>
                  <a:cubicBezTo>
                    <a:pt x="23678" y="20975"/>
                    <a:pt x="24377" y="24410"/>
                    <a:pt x="24256" y="24410"/>
                  </a:cubicBezTo>
                  <a:cubicBezTo>
                    <a:pt x="24256" y="24410"/>
                    <a:pt x="24257" y="24410"/>
                    <a:pt x="24257" y="24410"/>
                  </a:cubicBezTo>
                  <a:cubicBezTo>
                    <a:pt x="24400" y="24410"/>
                    <a:pt x="27292" y="20594"/>
                    <a:pt x="26384" y="16446"/>
                  </a:cubicBezTo>
                  <a:cubicBezTo>
                    <a:pt x="25928" y="14410"/>
                    <a:pt x="25289" y="12373"/>
                    <a:pt x="24560" y="10397"/>
                  </a:cubicBezTo>
                  <a:cubicBezTo>
                    <a:pt x="24438" y="10093"/>
                    <a:pt x="24377" y="9850"/>
                    <a:pt x="24286" y="9668"/>
                  </a:cubicBezTo>
                  <a:lnTo>
                    <a:pt x="24256" y="9516"/>
                  </a:lnTo>
                  <a:cubicBezTo>
                    <a:pt x="24499" y="8999"/>
                    <a:pt x="24773" y="8483"/>
                    <a:pt x="25016" y="7966"/>
                  </a:cubicBezTo>
                  <a:cubicBezTo>
                    <a:pt x="25624" y="6750"/>
                    <a:pt x="26171" y="5504"/>
                    <a:pt x="26688" y="4288"/>
                  </a:cubicBezTo>
                  <a:lnTo>
                    <a:pt x="26809" y="3984"/>
                  </a:lnTo>
                  <a:lnTo>
                    <a:pt x="26809" y="3984"/>
                  </a:lnTo>
                  <a:cubicBezTo>
                    <a:pt x="26414" y="5808"/>
                    <a:pt x="26505" y="7723"/>
                    <a:pt x="27022" y="9516"/>
                  </a:cubicBezTo>
                  <a:cubicBezTo>
                    <a:pt x="28263" y="13453"/>
                    <a:pt x="29324" y="16786"/>
                    <a:pt x="29212" y="16811"/>
                  </a:cubicBezTo>
                  <a:lnTo>
                    <a:pt x="29212" y="16811"/>
                  </a:lnTo>
                  <a:cubicBezTo>
                    <a:pt x="29349" y="16783"/>
                    <a:pt x="31820" y="12694"/>
                    <a:pt x="30487" y="8665"/>
                  </a:cubicBezTo>
                  <a:cubicBezTo>
                    <a:pt x="29818" y="6659"/>
                    <a:pt x="28998" y="4683"/>
                    <a:pt x="28055" y="2799"/>
                  </a:cubicBezTo>
                  <a:cubicBezTo>
                    <a:pt x="27873" y="2403"/>
                    <a:pt x="27751" y="2130"/>
                    <a:pt x="27660" y="1947"/>
                  </a:cubicBezTo>
                  <a:cubicBezTo>
                    <a:pt x="27873" y="1400"/>
                    <a:pt x="28055" y="823"/>
                    <a:pt x="28207" y="276"/>
                  </a:cubicBezTo>
                  <a:cubicBezTo>
                    <a:pt x="28266" y="119"/>
                    <a:pt x="28136" y="1"/>
                    <a:pt x="280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99"/>
            <p:cNvSpPr/>
            <p:nvPr/>
          </p:nvSpPr>
          <p:spPr>
            <a:xfrm>
              <a:off x="-7165333" y="1433642"/>
              <a:ext cx="1471694" cy="849276"/>
            </a:xfrm>
            <a:custGeom>
              <a:rect b="b" l="l" r="r" t="t"/>
              <a:pathLst>
                <a:path extrusionOk="0" h="24869" w="43095">
                  <a:moveTo>
                    <a:pt x="27116" y="1544"/>
                  </a:moveTo>
                  <a:cubicBezTo>
                    <a:pt x="27114" y="1545"/>
                    <a:pt x="27114" y="1547"/>
                    <a:pt x="27114" y="1548"/>
                  </a:cubicBezTo>
                  <a:cubicBezTo>
                    <a:pt x="27114" y="1547"/>
                    <a:pt x="27115" y="1546"/>
                    <a:pt x="27116" y="1544"/>
                  </a:cubicBezTo>
                  <a:close/>
                  <a:moveTo>
                    <a:pt x="20430" y="4856"/>
                  </a:moveTo>
                  <a:cubicBezTo>
                    <a:pt x="20428" y="4857"/>
                    <a:pt x="20426" y="4859"/>
                    <a:pt x="20426" y="4862"/>
                  </a:cubicBezTo>
                  <a:cubicBezTo>
                    <a:pt x="20427" y="4860"/>
                    <a:pt x="20428" y="4858"/>
                    <a:pt x="20430" y="4856"/>
                  </a:cubicBezTo>
                  <a:close/>
                  <a:moveTo>
                    <a:pt x="13013" y="7593"/>
                  </a:moveTo>
                  <a:cubicBezTo>
                    <a:pt x="13011" y="7594"/>
                    <a:pt x="13010" y="7595"/>
                    <a:pt x="13010" y="7597"/>
                  </a:cubicBezTo>
                  <a:cubicBezTo>
                    <a:pt x="13011" y="7596"/>
                    <a:pt x="13011" y="7595"/>
                    <a:pt x="13013" y="7593"/>
                  </a:cubicBezTo>
                  <a:close/>
                  <a:moveTo>
                    <a:pt x="5688" y="9327"/>
                  </a:moveTo>
                  <a:cubicBezTo>
                    <a:pt x="5686" y="9327"/>
                    <a:pt x="5685" y="9328"/>
                    <a:pt x="5685" y="9330"/>
                  </a:cubicBezTo>
                  <a:cubicBezTo>
                    <a:pt x="5685" y="9329"/>
                    <a:pt x="5686" y="9328"/>
                    <a:pt x="5688" y="9327"/>
                  </a:cubicBezTo>
                  <a:close/>
                  <a:moveTo>
                    <a:pt x="27326" y="19391"/>
                  </a:moveTo>
                  <a:cubicBezTo>
                    <a:pt x="27327" y="19391"/>
                    <a:pt x="27327" y="19391"/>
                    <a:pt x="27327" y="19391"/>
                  </a:cubicBezTo>
                  <a:lnTo>
                    <a:pt x="27327" y="19391"/>
                  </a:lnTo>
                  <a:cubicBezTo>
                    <a:pt x="27327" y="19391"/>
                    <a:pt x="27327" y="19391"/>
                    <a:pt x="27326" y="19391"/>
                  </a:cubicBezTo>
                  <a:close/>
                  <a:moveTo>
                    <a:pt x="9362" y="24862"/>
                  </a:moveTo>
                  <a:cubicBezTo>
                    <a:pt x="9363" y="24862"/>
                    <a:pt x="9363" y="24862"/>
                    <a:pt x="9363" y="24863"/>
                  </a:cubicBezTo>
                  <a:lnTo>
                    <a:pt x="9363" y="24863"/>
                  </a:lnTo>
                  <a:cubicBezTo>
                    <a:pt x="9363" y="24862"/>
                    <a:pt x="9363" y="24862"/>
                    <a:pt x="9362" y="24862"/>
                  </a:cubicBezTo>
                  <a:close/>
                  <a:moveTo>
                    <a:pt x="32525" y="1"/>
                  </a:moveTo>
                  <a:cubicBezTo>
                    <a:pt x="29468" y="1"/>
                    <a:pt x="27197" y="1409"/>
                    <a:pt x="27116" y="1544"/>
                  </a:cubicBezTo>
                  <a:lnTo>
                    <a:pt x="27116" y="1544"/>
                  </a:lnTo>
                  <a:cubicBezTo>
                    <a:pt x="27118" y="1542"/>
                    <a:pt x="27123" y="1540"/>
                    <a:pt x="27131" y="1540"/>
                  </a:cubicBezTo>
                  <a:cubicBezTo>
                    <a:pt x="27382" y="1540"/>
                    <a:pt x="30332" y="2769"/>
                    <a:pt x="34226" y="3524"/>
                  </a:cubicBezTo>
                  <a:cubicBezTo>
                    <a:pt x="34716" y="3609"/>
                    <a:pt x="35210" y="3651"/>
                    <a:pt x="35703" y="3651"/>
                  </a:cubicBezTo>
                  <a:cubicBezTo>
                    <a:pt x="36986" y="3651"/>
                    <a:pt x="38260" y="3365"/>
                    <a:pt x="39424" y="2795"/>
                  </a:cubicBezTo>
                  <a:lnTo>
                    <a:pt x="39424" y="2795"/>
                  </a:lnTo>
                  <a:cubicBezTo>
                    <a:pt x="38573" y="3433"/>
                    <a:pt x="37722" y="4071"/>
                    <a:pt x="36840" y="4679"/>
                  </a:cubicBezTo>
                  <a:cubicBezTo>
                    <a:pt x="36111" y="5196"/>
                    <a:pt x="35351" y="5682"/>
                    <a:pt x="34591" y="6169"/>
                  </a:cubicBezTo>
                  <a:cubicBezTo>
                    <a:pt x="34378" y="6138"/>
                    <a:pt x="34074" y="6077"/>
                    <a:pt x="33679" y="5956"/>
                  </a:cubicBezTo>
                  <a:cubicBezTo>
                    <a:pt x="32372" y="5621"/>
                    <a:pt x="30123" y="4983"/>
                    <a:pt x="27661" y="4254"/>
                  </a:cubicBezTo>
                  <a:cubicBezTo>
                    <a:pt x="26690" y="3969"/>
                    <a:pt x="25749" y="3861"/>
                    <a:pt x="24884" y="3861"/>
                  </a:cubicBezTo>
                  <a:cubicBezTo>
                    <a:pt x="22388" y="3861"/>
                    <a:pt x="20528" y="4755"/>
                    <a:pt x="20430" y="4856"/>
                  </a:cubicBezTo>
                  <a:lnTo>
                    <a:pt x="20430" y="4856"/>
                  </a:lnTo>
                  <a:cubicBezTo>
                    <a:pt x="20432" y="4855"/>
                    <a:pt x="20434" y="4855"/>
                    <a:pt x="20437" y="4855"/>
                  </a:cubicBezTo>
                  <a:cubicBezTo>
                    <a:pt x="20634" y="4855"/>
                    <a:pt x="23484" y="6423"/>
                    <a:pt x="27296" y="7567"/>
                  </a:cubicBezTo>
                  <a:cubicBezTo>
                    <a:pt x="28080" y="7801"/>
                    <a:pt x="28890" y="7916"/>
                    <a:pt x="29699" y="7916"/>
                  </a:cubicBezTo>
                  <a:cubicBezTo>
                    <a:pt x="30676" y="7916"/>
                    <a:pt x="31653" y="7747"/>
                    <a:pt x="32585" y="7415"/>
                  </a:cubicBezTo>
                  <a:lnTo>
                    <a:pt x="32585" y="7415"/>
                  </a:lnTo>
                  <a:cubicBezTo>
                    <a:pt x="31946" y="7780"/>
                    <a:pt x="31278" y="8175"/>
                    <a:pt x="30609" y="8539"/>
                  </a:cubicBezTo>
                  <a:cubicBezTo>
                    <a:pt x="29454" y="9208"/>
                    <a:pt x="28269" y="9816"/>
                    <a:pt x="27053" y="10424"/>
                  </a:cubicBezTo>
                  <a:lnTo>
                    <a:pt x="27022" y="10424"/>
                  </a:lnTo>
                  <a:lnTo>
                    <a:pt x="26931" y="10394"/>
                  </a:lnTo>
                  <a:cubicBezTo>
                    <a:pt x="26718" y="10333"/>
                    <a:pt x="26475" y="10242"/>
                    <a:pt x="26141" y="10120"/>
                  </a:cubicBezTo>
                  <a:cubicBezTo>
                    <a:pt x="24864" y="9634"/>
                    <a:pt x="22706" y="8752"/>
                    <a:pt x="20335" y="7780"/>
                  </a:cubicBezTo>
                  <a:cubicBezTo>
                    <a:pt x="18924" y="7206"/>
                    <a:pt x="17542" y="7022"/>
                    <a:pt x="16367" y="7022"/>
                  </a:cubicBezTo>
                  <a:cubicBezTo>
                    <a:pt x="14458" y="7022"/>
                    <a:pt x="13091" y="7506"/>
                    <a:pt x="13013" y="7593"/>
                  </a:cubicBezTo>
                  <a:lnTo>
                    <a:pt x="13013" y="7593"/>
                  </a:lnTo>
                  <a:cubicBezTo>
                    <a:pt x="13014" y="7592"/>
                    <a:pt x="13017" y="7592"/>
                    <a:pt x="13020" y="7592"/>
                  </a:cubicBezTo>
                  <a:cubicBezTo>
                    <a:pt x="13208" y="7592"/>
                    <a:pt x="15892" y="9439"/>
                    <a:pt x="19606" y="11001"/>
                  </a:cubicBezTo>
                  <a:cubicBezTo>
                    <a:pt x="20653" y="11432"/>
                    <a:pt x="21769" y="11643"/>
                    <a:pt x="22891" y="11643"/>
                  </a:cubicBezTo>
                  <a:cubicBezTo>
                    <a:pt x="23592" y="11643"/>
                    <a:pt x="24296" y="11560"/>
                    <a:pt x="24986" y="11397"/>
                  </a:cubicBezTo>
                  <a:lnTo>
                    <a:pt x="24986" y="11397"/>
                  </a:lnTo>
                  <a:cubicBezTo>
                    <a:pt x="23162" y="12217"/>
                    <a:pt x="21308" y="12977"/>
                    <a:pt x="19454" y="13676"/>
                  </a:cubicBezTo>
                  <a:lnTo>
                    <a:pt x="19271" y="13555"/>
                  </a:lnTo>
                  <a:cubicBezTo>
                    <a:pt x="19059" y="13463"/>
                    <a:pt x="18846" y="13342"/>
                    <a:pt x="18542" y="13220"/>
                  </a:cubicBezTo>
                  <a:cubicBezTo>
                    <a:pt x="17326" y="12612"/>
                    <a:pt x="15259" y="11518"/>
                    <a:pt x="12980" y="10272"/>
                  </a:cubicBezTo>
                  <a:cubicBezTo>
                    <a:pt x="11159" y="9307"/>
                    <a:pt x="9316" y="9060"/>
                    <a:pt x="7937" y="9060"/>
                  </a:cubicBezTo>
                  <a:cubicBezTo>
                    <a:pt x="6645" y="9060"/>
                    <a:pt x="5762" y="9277"/>
                    <a:pt x="5688" y="9327"/>
                  </a:cubicBezTo>
                  <a:lnTo>
                    <a:pt x="5688" y="9327"/>
                  </a:lnTo>
                  <a:cubicBezTo>
                    <a:pt x="5688" y="9327"/>
                    <a:pt x="5689" y="9327"/>
                    <a:pt x="5689" y="9327"/>
                  </a:cubicBezTo>
                  <a:cubicBezTo>
                    <a:pt x="5819" y="9327"/>
                    <a:pt x="8342" y="11467"/>
                    <a:pt x="11916" y="13403"/>
                  </a:cubicBezTo>
                  <a:cubicBezTo>
                    <a:pt x="13207" y="14084"/>
                    <a:pt x="14625" y="14438"/>
                    <a:pt x="16072" y="14438"/>
                  </a:cubicBezTo>
                  <a:cubicBezTo>
                    <a:pt x="16499" y="14438"/>
                    <a:pt x="16928" y="14407"/>
                    <a:pt x="17357" y="14345"/>
                  </a:cubicBezTo>
                  <a:lnTo>
                    <a:pt x="17357" y="14345"/>
                  </a:lnTo>
                  <a:lnTo>
                    <a:pt x="17174" y="14436"/>
                  </a:lnTo>
                  <a:cubicBezTo>
                    <a:pt x="16353" y="14679"/>
                    <a:pt x="15502" y="14953"/>
                    <a:pt x="14682" y="15196"/>
                  </a:cubicBezTo>
                  <a:cubicBezTo>
                    <a:pt x="14499" y="15166"/>
                    <a:pt x="14256" y="15135"/>
                    <a:pt x="13983" y="15105"/>
                  </a:cubicBezTo>
                  <a:lnTo>
                    <a:pt x="13861" y="15105"/>
                  </a:lnTo>
                  <a:cubicBezTo>
                    <a:pt x="13253" y="15063"/>
                    <a:pt x="12645" y="15042"/>
                    <a:pt x="12038" y="15042"/>
                  </a:cubicBezTo>
                  <a:cubicBezTo>
                    <a:pt x="10459" y="15042"/>
                    <a:pt x="8885" y="15184"/>
                    <a:pt x="7326" y="15470"/>
                  </a:cubicBezTo>
                  <a:cubicBezTo>
                    <a:pt x="4773" y="15986"/>
                    <a:pt x="2311" y="16898"/>
                    <a:pt x="1" y="18144"/>
                  </a:cubicBezTo>
                  <a:cubicBezTo>
                    <a:pt x="1664" y="18686"/>
                    <a:pt x="3401" y="18957"/>
                    <a:pt x="5142" y="18957"/>
                  </a:cubicBezTo>
                  <a:cubicBezTo>
                    <a:pt x="6137" y="18957"/>
                    <a:pt x="7133" y="18868"/>
                    <a:pt x="8116" y="18692"/>
                  </a:cubicBezTo>
                  <a:cubicBezTo>
                    <a:pt x="10153" y="18266"/>
                    <a:pt x="12098" y="17476"/>
                    <a:pt x="13831" y="16290"/>
                  </a:cubicBezTo>
                  <a:cubicBezTo>
                    <a:pt x="14317" y="15986"/>
                    <a:pt x="14651" y="15713"/>
                    <a:pt x="14894" y="15530"/>
                  </a:cubicBezTo>
                  <a:lnTo>
                    <a:pt x="16414" y="15074"/>
                  </a:lnTo>
                  <a:cubicBezTo>
                    <a:pt x="16840" y="14922"/>
                    <a:pt x="17296" y="14770"/>
                    <a:pt x="17721" y="14649"/>
                  </a:cubicBezTo>
                  <a:lnTo>
                    <a:pt x="17721" y="14649"/>
                  </a:lnTo>
                  <a:cubicBezTo>
                    <a:pt x="15989" y="15530"/>
                    <a:pt x="14530" y="16868"/>
                    <a:pt x="13466" y="18479"/>
                  </a:cubicBezTo>
                  <a:cubicBezTo>
                    <a:pt x="11340" y="21922"/>
                    <a:pt x="9509" y="24864"/>
                    <a:pt x="9368" y="24864"/>
                  </a:cubicBezTo>
                  <a:cubicBezTo>
                    <a:pt x="9366" y="24864"/>
                    <a:pt x="9365" y="24863"/>
                    <a:pt x="9363" y="24863"/>
                  </a:cubicBezTo>
                  <a:lnTo>
                    <a:pt x="9363" y="24863"/>
                  </a:lnTo>
                  <a:cubicBezTo>
                    <a:pt x="9369" y="24866"/>
                    <a:pt x="9383" y="24868"/>
                    <a:pt x="9407" y="24868"/>
                  </a:cubicBezTo>
                  <a:cubicBezTo>
                    <a:pt x="9905" y="24868"/>
                    <a:pt x="14359" y="23960"/>
                    <a:pt x="16414" y="20515"/>
                  </a:cubicBezTo>
                  <a:cubicBezTo>
                    <a:pt x="17478" y="18692"/>
                    <a:pt x="18420" y="16837"/>
                    <a:pt x="19211" y="14892"/>
                  </a:cubicBezTo>
                  <a:lnTo>
                    <a:pt x="19515" y="14223"/>
                  </a:lnTo>
                  <a:lnTo>
                    <a:pt x="19636" y="13980"/>
                  </a:lnTo>
                  <a:cubicBezTo>
                    <a:pt x="20913" y="13524"/>
                    <a:pt x="22159" y="13038"/>
                    <a:pt x="23375" y="12521"/>
                  </a:cubicBezTo>
                  <a:cubicBezTo>
                    <a:pt x="24074" y="12248"/>
                    <a:pt x="24743" y="11944"/>
                    <a:pt x="25411" y="11640"/>
                  </a:cubicBezTo>
                  <a:lnTo>
                    <a:pt x="25411" y="11640"/>
                  </a:lnTo>
                  <a:cubicBezTo>
                    <a:pt x="23831" y="12704"/>
                    <a:pt x="22524" y="14163"/>
                    <a:pt x="21673" y="15895"/>
                  </a:cubicBezTo>
                  <a:cubicBezTo>
                    <a:pt x="19927" y="19568"/>
                    <a:pt x="18449" y="22674"/>
                    <a:pt x="18332" y="22674"/>
                  </a:cubicBezTo>
                  <a:cubicBezTo>
                    <a:pt x="18331" y="22674"/>
                    <a:pt x="18330" y="22674"/>
                    <a:pt x="18329" y="22673"/>
                  </a:cubicBezTo>
                  <a:lnTo>
                    <a:pt x="18329" y="22673"/>
                  </a:lnTo>
                  <a:cubicBezTo>
                    <a:pt x="18331" y="22676"/>
                    <a:pt x="18338" y="22678"/>
                    <a:pt x="18349" y="22678"/>
                  </a:cubicBezTo>
                  <a:cubicBezTo>
                    <a:pt x="18688" y="22678"/>
                    <a:pt x="23127" y="21333"/>
                    <a:pt x="24803" y="17597"/>
                  </a:cubicBezTo>
                  <a:cubicBezTo>
                    <a:pt x="25685" y="15682"/>
                    <a:pt x="26414" y="13707"/>
                    <a:pt x="26992" y="11701"/>
                  </a:cubicBezTo>
                  <a:lnTo>
                    <a:pt x="27205" y="11001"/>
                  </a:lnTo>
                  <a:lnTo>
                    <a:pt x="27266" y="10789"/>
                  </a:lnTo>
                  <a:lnTo>
                    <a:pt x="27266" y="10758"/>
                  </a:lnTo>
                  <a:cubicBezTo>
                    <a:pt x="29241" y="9816"/>
                    <a:pt x="31156" y="8783"/>
                    <a:pt x="33010" y="7658"/>
                  </a:cubicBezTo>
                  <a:lnTo>
                    <a:pt x="33010" y="7658"/>
                  </a:lnTo>
                  <a:cubicBezTo>
                    <a:pt x="31612" y="8904"/>
                    <a:pt x="30548" y="10454"/>
                    <a:pt x="29880" y="12217"/>
                  </a:cubicBezTo>
                  <a:cubicBezTo>
                    <a:pt x="28584" y="16103"/>
                    <a:pt x="27438" y="19391"/>
                    <a:pt x="27329" y="19391"/>
                  </a:cubicBezTo>
                  <a:cubicBezTo>
                    <a:pt x="27328" y="19391"/>
                    <a:pt x="27328" y="19391"/>
                    <a:pt x="27327" y="19391"/>
                  </a:cubicBezTo>
                  <a:lnTo>
                    <a:pt x="27327" y="19391"/>
                  </a:lnTo>
                  <a:cubicBezTo>
                    <a:pt x="27329" y="19392"/>
                    <a:pt x="27331" y="19392"/>
                    <a:pt x="27334" y="19392"/>
                  </a:cubicBezTo>
                  <a:cubicBezTo>
                    <a:pt x="27561" y="19392"/>
                    <a:pt x="31907" y="17563"/>
                    <a:pt x="33193" y="13585"/>
                  </a:cubicBezTo>
                  <a:cubicBezTo>
                    <a:pt x="33831" y="11579"/>
                    <a:pt x="34348" y="9542"/>
                    <a:pt x="34712" y="7476"/>
                  </a:cubicBezTo>
                  <a:cubicBezTo>
                    <a:pt x="34773" y="7141"/>
                    <a:pt x="34804" y="6898"/>
                    <a:pt x="34864" y="6716"/>
                  </a:cubicBezTo>
                  <a:lnTo>
                    <a:pt x="34895" y="6533"/>
                  </a:lnTo>
                  <a:cubicBezTo>
                    <a:pt x="35381" y="6229"/>
                    <a:pt x="35868" y="5895"/>
                    <a:pt x="36354" y="5591"/>
                  </a:cubicBezTo>
                  <a:cubicBezTo>
                    <a:pt x="37478" y="4831"/>
                    <a:pt x="38573" y="4041"/>
                    <a:pt x="39637" y="3251"/>
                  </a:cubicBezTo>
                  <a:lnTo>
                    <a:pt x="39880" y="3038"/>
                  </a:lnTo>
                  <a:lnTo>
                    <a:pt x="39880" y="3038"/>
                  </a:lnTo>
                  <a:cubicBezTo>
                    <a:pt x="38634" y="4436"/>
                    <a:pt x="37752" y="6108"/>
                    <a:pt x="37296" y="7931"/>
                  </a:cubicBezTo>
                  <a:cubicBezTo>
                    <a:pt x="36388" y="11956"/>
                    <a:pt x="35631" y="15348"/>
                    <a:pt x="35504" y="15348"/>
                  </a:cubicBezTo>
                  <a:cubicBezTo>
                    <a:pt x="35504" y="15348"/>
                    <a:pt x="35503" y="15348"/>
                    <a:pt x="35503" y="15348"/>
                  </a:cubicBezTo>
                  <a:lnTo>
                    <a:pt x="35503" y="15348"/>
                  </a:lnTo>
                  <a:cubicBezTo>
                    <a:pt x="35504" y="15350"/>
                    <a:pt x="35508" y="15351"/>
                    <a:pt x="35512" y="15351"/>
                  </a:cubicBezTo>
                  <a:cubicBezTo>
                    <a:pt x="35754" y="15351"/>
                    <a:pt x="39836" y="13049"/>
                    <a:pt x="40700" y="8935"/>
                  </a:cubicBezTo>
                  <a:cubicBezTo>
                    <a:pt x="41126" y="6868"/>
                    <a:pt x="41430" y="4740"/>
                    <a:pt x="41551" y="2643"/>
                  </a:cubicBezTo>
                  <a:cubicBezTo>
                    <a:pt x="41582" y="2217"/>
                    <a:pt x="41612" y="1913"/>
                    <a:pt x="41643" y="1700"/>
                  </a:cubicBezTo>
                  <a:cubicBezTo>
                    <a:pt x="42099" y="1336"/>
                    <a:pt x="42524" y="940"/>
                    <a:pt x="42950" y="545"/>
                  </a:cubicBezTo>
                  <a:cubicBezTo>
                    <a:pt x="43095" y="400"/>
                    <a:pt x="42990" y="197"/>
                    <a:pt x="42833" y="197"/>
                  </a:cubicBezTo>
                  <a:cubicBezTo>
                    <a:pt x="42793" y="197"/>
                    <a:pt x="42750" y="210"/>
                    <a:pt x="42707" y="241"/>
                  </a:cubicBezTo>
                  <a:cubicBezTo>
                    <a:pt x="42220" y="576"/>
                    <a:pt x="41764" y="940"/>
                    <a:pt x="41308" y="1336"/>
                  </a:cubicBezTo>
                  <a:lnTo>
                    <a:pt x="41156" y="1336"/>
                  </a:lnTo>
                  <a:cubicBezTo>
                    <a:pt x="40974" y="1305"/>
                    <a:pt x="40700" y="1275"/>
                    <a:pt x="40396" y="1244"/>
                  </a:cubicBezTo>
                  <a:cubicBezTo>
                    <a:pt x="39029" y="1032"/>
                    <a:pt x="36749" y="637"/>
                    <a:pt x="34226" y="150"/>
                  </a:cubicBezTo>
                  <a:cubicBezTo>
                    <a:pt x="33639" y="46"/>
                    <a:pt x="33070" y="1"/>
                    <a:pt x="32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9"/>
            <p:cNvSpPr/>
            <p:nvPr/>
          </p:nvSpPr>
          <p:spPr>
            <a:xfrm>
              <a:off x="-7100960" y="749515"/>
              <a:ext cx="997556" cy="987994"/>
            </a:xfrm>
            <a:custGeom>
              <a:rect b="b" l="l" r="r" t="t"/>
              <a:pathLst>
                <a:path extrusionOk="0" h="28931" w="29211">
                  <a:moveTo>
                    <a:pt x="0" y="1"/>
                  </a:moveTo>
                  <a:cubicBezTo>
                    <a:pt x="1155" y="2189"/>
                    <a:pt x="2037" y="4499"/>
                    <a:pt x="2614" y="6900"/>
                  </a:cubicBezTo>
                  <a:cubicBezTo>
                    <a:pt x="3222" y="9271"/>
                    <a:pt x="3891" y="11672"/>
                    <a:pt x="5471" y="13466"/>
                  </a:cubicBezTo>
                  <a:cubicBezTo>
                    <a:pt x="6383" y="14469"/>
                    <a:pt x="7599" y="15290"/>
                    <a:pt x="8085" y="16566"/>
                  </a:cubicBezTo>
                  <a:cubicBezTo>
                    <a:pt x="8450" y="17417"/>
                    <a:pt x="8420" y="18390"/>
                    <a:pt x="8602" y="19302"/>
                  </a:cubicBezTo>
                  <a:cubicBezTo>
                    <a:pt x="8967" y="21156"/>
                    <a:pt x="10183" y="22706"/>
                    <a:pt x="11854" y="23496"/>
                  </a:cubicBezTo>
                  <a:cubicBezTo>
                    <a:pt x="12341" y="23679"/>
                    <a:pt x="12766" y="23891"/>
                    <a:pt x="13222" y="24135"/>
                  </a:cubicBezTo>
                  <a:cubicBezTo>
                    <a:pt x="14225" y="24834"/>
                    <a:pt x="14620" y="26171"/>
                    <a:pt x="15411" y="27113"/>
                  </a:cubicBezTo>
                  <a:cubicBezTo>
                    <a:pt x="16231" y="27995"/>
                    <a:pt x="17326" y="28572"/>
                    <a:pt x="18511" y="28755"/>
                  </a:cubicBezTo>
                  <a:cubicBezTo>
                    <a:pt x="19390" y="28867"/>
                    <a:pt x="20286" y="28930"/>
                    <a:pt x="21174" y="28930"/>
                  </a:cubicBezTo>
                  <a:cubicBezTo>
                    <a:pt x="21483" y="28930"/>
                    <a:pt x="21792" y="28922"/>
                    <a:pt x="22098" y="28907"/>
                  </a:cubicBezTo>
                  <a:cubicBezTo>
                    <a:pt x="22182" y="28911"/>
                    <a:pt x="22266" y="28912"/>
                    <a:pt x="22350" y="28912"/>
                  </a:cubicBezTo>
                  <a:cubicBezTo>
                    <a:pt x="24260" y="28912"/>
                    <a:pt x="26031" y="27922"/>
                    <a:pt x="26991" y="26262"/>
                  </a:cubicBezTo>
                  <a:cubicBezTo>
                    <a:pt x="27721" y="25198"/>
                    <a:pt x="28329" y="24043"/>
                    <a:pt x="28754" y="22828"/>
                  </a:cubicBezTo>
                  <a:cubicBezTo>
                    <a:pt x="29210" y="21490"/>
                    <a:pt x="29180" y="20062"/>
                    <a:pt x="28663" y="18724"/>
                  </a:cubicBezTo>
                  <a:cubicBezTo>
                    <a:pt x="28116" y="17356"/>
                    <a:pt x="26931" y="16232"/>
                    <a:pt x="26536" y="14803"/>
                  </a:cubicBezTo>
                  <a:cubicBezTo>
                    <a:pt x="26384" y="14226"/>
                    <a:pt x="26292" y="13648"/>
                    <a:pt x="26232" y="13040"/>
                  </a:cubicBezTo>
                  <a:cubicBezTo>
                    <a:pt x="25776" y="10791"/>
                    <a:pt x="24317" y="8846"/>
                    <a:pt x="22250" y="7812"/>
                  </a:cubicBezTo>
                  <a:cubicBezTo>
                    <a:pt x="21247" y="7326"/>
                    <a:pt x="20183" y="7113"/>
                    <a:pt x="19210" y="6536"/>
                  </a:cubicBezTo>
                  <a:cubicBezTo>
                    <a:pt x="17842" y="5745"/>
                    <a:pt x="16870" y="4317"/>
                    <a:pt x="15623" y="3283"/>
                  </a:cubicBezTo>
                  <a:cubicBezTo>
                    <a:pt x="13465" y="1429"/>
                    <a:pt x="10578" y="852"/>
                    <a:pt x="7903" y="608"/>
                  </a:cubicBezTo>
                  <a:cubicBezTo>
                    <a:pt x="5259" y="396"/>
                    <a:pt x="2645" y="27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9"/>
            <p:cNvSpPr/>
            <p:nvPr/>
          </p:nvSpPr>
          <p:spPr>
            <a:xfrm>
              <a:off x="-7015858" y="794319"/>
              <a:ext cx="834592" cy="993492"/>
            </a:xfrm>
            <a:custGeom>
              <a:rect b="b" l="l" r="r" t="t"/>
              <a:pathLst>
                <a:path extrusionOk="0" h="29092" w="24439">
                  <a:moveTo>
                    <a:pt x="1671" y="1"/>
                  </a:moveTo>
                  <a:cubicBezTo>
                    <a:pt x="1645" y="1"/>
                    <a:pt x="1620" y="44"/>
                    <a:pt x="1642" y="87"/>
                  </a:cubicBezTo>
                  <a:cubicBezTo>
                    <a:pt x="1885" y="482"/>
                    <a:pt x="2098" y="938"/>
                    <a:pt x="2250" y="1394"/>
                  </a:cubicBezTo>
                  <a:cubicBezTo>
                    <a:pt x="2311" y="1576"/>
                    <a:pt x="2341" y="1759"/>
                    <a:pt x="2402" y="1941"/>
                  </a:cubicBezTo>
                  <a:cubicBezTo>
                    <a:pt x="1885" y="1546"/>
                    <a:pt x="1338" y="1211"/>
                    <a:pt x="791" y="877"/>
                  </a:cubicBezTo>
                  <a:cubicBezTo>
                    <a:pt x="764" y="857"/>
                    <a:pt x="740" y="849"/>
                    <a:pt x="718" y="849"/>
                  </a:cubicBezTo>
                  <a:cubicBezTo>
                    <a:pt x="638" y="849"/>
                    <a:pt x="598" y="958"/>
                    <a:pt x="669" y="1029"/>
                  </a:cubicBezTo>
                  <a:cubicBezTo>
                    <a:pt x="1156" y="1424"/>
                    <a:pt x="1642" y="1850"/>
                    <a:pt x="2128" y="2245"/>
                  </a:cubicBezTo>
                  <a:lnTo>
                    <a:pt x="1581" y="2245"/>
                  </a:lnTo>
                  <a:cubicBezTo>
                    <a:pt x="1064" y="2214"/>
                    <a:pt x="578" y="2154"/>
                    <a:pt x="92" y="2032"/>
                  </a:cubicBezTo>
                  <a:cubicBezTo>
                    <a:pt x="61" y="2032"/>
                    <a:pt x="1" y="2093"/>
                    <a:pt x="61" y="2093"/>
                  </a:cubicBezTo>
                  <a:cubicBezTo>
                    <a:pt x="456" y="2245"/>
                    <a:pt x="852" y="2336"/>
                    <a:pt x="1247" y="2397"/>
                  </a:cubicBezTo>
                  <a:cubicBezTo>
                    <a:pt x="1642" y="2427"/>
                    <a:pt x="2037" y="2458"/>
                    <a:pt x="2432" y="2518"/>
                  </a:cubicBezTo>
                  <a:cubicBezTo>
                    <a:pt x="3162" y="3126"/>
                    <a:pt x="3891" y="3734"/>
                    <a:pt x="4621" y="4342"/>
                  </a:cubicBezTo>
                  <a:cubicBezTo>
                    <a:pt x="4165" y="4342"/>
                    <a:pt x="3739" y="4342"/>
                    <a:pt x="3283" y="4312"/>
                  </a:cubicBezTo>
                  <a:cubicBezTo>
                    <a:pt x="2675" y="4251"/>
                    <a:pt x="2037" y="4160"/>
                    <a:pt x="1429" y="4008"/>
                  </a:cubicBezTo>
                  <a:cubicBezTo>
                    <a:pt x="1368" y="4008"/>
                    <a:pt x="1368" y="4069"/>
                    <a:pt x="1429" y="4099"/>
                  </a:cubicBezTo>
                  <a:cubicBezTo>
                    <a:pt x="2327" y="4330"/>
                    <a:pt x="3377" y="4582"/>
                    <a:pt x="4359" y="4582"/>
                  </a:cubicBezTo>
                  <a:cubicBezTo>
                    <a:pt x="4540" y="4582"/>
                    <a:pt x="4719" y="4574"/>
                    <a:pt x="4894" y="4555"/>
                  </a:cubicBezTo>
                  <a:cubicBezTo>
                    <a:pt x="5563" y="5132"/>
                    <a:pt x="6262" y="5740"/>
                    <a:pt x="6900" y="6348"/>
                  </a:cubicBezTo>
                  <a:cubicBezTo>
                    <a:pt x="5875" y="6622"/>
                    <a:pt x="4832" y="6759"/>
                    <a:pt x="3784" y="6759"/>
                  </a:cubicBezTo>
                  <a:cubicBezTo>
                    <a:pt x="3435" y="6759"/>
                    <a:pt x="3086" y="6743"/>
                    <a:pt x="2736" y="6713"/>
                  </a:cubicBezTo>
                  <a:cubicBezTo>
                    <a:pt x="2675" y="6713"/>
                    <a:pt x="2645" y="6804"/>
                    <a:pt x="2706" y="6835"/>
                  </a:cubicBezTo>
                  <a:cubicBezTo>
                    <a:pt x="3184" y="6904"/>
                    <a:pt x="3669" y="6938"/>
                    <a:pt x="4156" y="6938"/>
                  </a:cubicBezTo>
                  <a:cubicBezTo>
                    <a:pt x="5152" y="6938"/>
                    <a:pt x="6153" y="6796"/>
                    <a:pt x="7113" y="6531"/>
                  </a:cubicBezTo>
                  <a:lnTo>
                    <a:pt x="7508" y="6895"/>
                  </a:lnTo>
                  <a:cubicBezTo>
                    <a:pt x="8147" y="7503"/>
                    <a:pt x="8785" y="8142"/>
                    <a:pt x="9423" y="8780"/>
                  </a:cubicBezTo>
                  <a:cubicBezTo>
                    <a:pt x="9028" y="8871"/>
                    <a:pt x="8663" y="8993"/>
                    <a:pt x="8268" y="9053"/>
                  </a:cubicBezTo>
                  <a:cubicBezTo>
                    <a:pt x="7691" y="9145"/>
                    <a:pt x="7083" y="9175"/>
                    <a:pt x="6475" y="9175"/>
                  </a:cubicBezTo>
                  <a:cubicBezTo>
                    <a:pt x="6353" y="9175"/>
                    <a:pt x="6353" y="9357"/>
                    <a:pt x="6475" y="9357"/>
                  </a:cubicBezTo>
                  <a:cubicBezTo>
                    <a:pt x="6718" y="9365"/>
                    <a:pt x="6984" y="9373"/>
                    <a:pt x="7260" y="9373"/>
                  </a:cubicBezTo>
                  <a:cubicBezTo>
                    <a:pt x="8052" y="9373"/>
                    <a:pt x="8929" y="9308"/>
                    <a:pt x="9606" y="8993"/>
                  </a:cubicBezTo>
                  <a:cubicBezTo>
                    <a:pt x="10031" y="9449"/>
                    <a:pt x="10457" y="9905"/>
                    <a:pt x="10882" y="10360"/>
                  </a:cubicBezTo>
                  <a:cubicBezTo>
                    <a:pt x="9367" y="10940"/>
                    <a:pt x="7770" y="11241"/>
                    <a:pt x="6163" y="11241"/>
                  </a:cubicBezTo>
                  <a:cubicBezTo>
                    <a:pt x="5578" y="11241"/>
                    <a:pt x="4992" y="11201"/>
                    <a:pt x="4408" y="11120"/>
                  </a:cubicBezTo>
                  <a:cubicBezTo>
                    <a:pt x="4347" y="11120"/>
                    <a:pt x="4317" y="11212"/>
                    <a:pt x="4378" y="11242"/>
                  </a:cubicBezTo>
                  <a:cubicBezTo>
                    <a:pt x="5121" y="11383"/>
                    <a:pt x="5872" y="11454"/>
                    <a:pt x="6620" y="11454"/>
                  </a:cubicBezTo>
                  <a:cubicBezTo>
                    <a:pt x="8135" y="11454"/>
                    <a:pt x="9641" y="11163"/>
                    <a:pt x="11065" y="10573"/>
                  </a:cubicBezTo>
                  <a:cubicBezTo>
                    <a:pt x="11612" y="11181"/>
                    <a:pt x="12159" y="11819"/>
                    <a:pt x="12706" y="12488"/>
                  </a:cubicBezTo>
                  <a:cubicBezTo>
                    <a:pt x="12607" y="12481"/>
                    <a:pt x="12510" y="12477"/>
                    <a:pt x="12414" y="12477"/>
                  </a:cubicBezTo>
                  <a:cubicBezTo>
                    <a:pt x="12127" y="12477"/>
                    <a:pt x="11847" y="12511"/>
                    <a:pt x="11551" y="12579"/>
                  </a:cubicBezTo>
                  <a:cubicBezTo>
                    <a:pt x="10669" y="12792"/>
                    <a:pt x="9788" y="12944"/>
                    <a:pt x="8906" y="13005"/>
                  </a:cubicBezTo>
                  <a:cubicBezTo>
                    <a:pt x="8846" y="13005"/>
                    <a:pt x="8846" y="13096"/>
                    <a:pt x="8906" y="13096"/>
                  </a:cubicBezTo>
                  <a:cubicBezTo>
                    <a:pt x="9020" y="13101"/>
                    <a:pt x="9133" y="13104"/>
                    <a:pt x="9246" y="13104"/>
                  </a:cubicBezTo>
                  <a:cubicBezTo>
                    <a:pt x="9770" y="13104"/>
                    <a:pt x="10291" y="13050"/>
                    <a:pt x="10791" y="12974"/>
                  </a:cubicBezTo>
                  <a:cubicBezTo>
                    <a:pt x="11270" y="12906"/>
                    <a:pt x="11885" y="12718"/>
                    <a:pt x="12432" y="12718"/>
                  </a:cubicBezTo>
                  <a:cubicBezTo>
                    <a:pt x="12615" y="12718"/>
                    <a:pt x="12790" y="12739"/>
                    <a:pt x="12949" y="12792"/>
                  </a:cubicBezTo>
                  <a:cubicBezTo>
                    <a:pt x="13192" y="13096"/>
                    <a:pt x="13466" y="13400"/>
                    <a:pt x="13679" y="13704"/>
                  </a:cubicBezTo>
                  <a:cubicBezTo>
                    <a:pt x="13891" y="13947"/>
                    <a:pt x="14104" y="14190"/>
                    <a:pt x="14287" y="14464"/>
                  </a:cubicBezTo>
                  <a:cubicBezTo>
                    <a:pt x="14096" y="14437"/>
                    <a:pt x="13904" y="14425"/>
                    <a:pt x="13711" y="14425"/>
                  </a:cubicBezTo>
                  <a:cubicBezTo>
                    <a:pt x="12831" y="14425"/>
                    <a:pt x="11938" y="14668"/>
                    <a:pt x="11065" y="14768"/>
                  </a:cubicBezTo>
                  <a:cubicBezTo>
                    <a:pt x="10545" y="14844"/>
                    <a:pt x="10021" y="14881"/>
                    <a:pt x="9497" y="14881"/>
                  </a:cubicBezTo>
                  <a:cubicBezTo>
                    <a:pt x="8552" y="14881"/>
                    <a:pt x="7607" y="14759"/>
                    <a:pt x="6688" y="14525"/>
                  </a:cubicBezTo>
                  <a:cubicBezTo>
                    <a:pt x="6627" y="14525"/>
                    <a:pt x="6566" y="14616"/>
                    <a:pt x="6657" y="14646"/>
                  </a:cubicBezTo>
                  <a:cubicBezTo>
                    <a:pt x="7549" y="14928"/>
                    <a:pt x="8477" y="15083"/>
                    <a:pt x="9413" y="15083"/>
                  </a:cubicBezTo>
                  <a:cubicBezTo>
                    <a:pt x="9689" y="15083"/>
                    <a:pt x="9967" y="15069"/>
                    <a:pt x="10244" y="15041"/>
                  </a:cubicBezTo>
                  <a:cubicBezTo>
                    <a:pt x="11445" y="14990"/>
                    <a:pt x="12624" y="14703"/>
                    <a:pt x="13818" y="14703"/>
                  </a:cubicBezTo>
                  <a:cubicBezTo>
                    <a:pt x="14045" y="14703"/>
                    <a:pt x="14272" y="14713"/>
                    <a:pt x="14499" y="14737"/>
                  </a:cubicBezTo>
                  <a:cubicBezTo>
                    <a:pt x="15138" y="15558"/>
                    <a:pt x="15746" y="16379"/>
                    <a:pt x="16353" y="17230"/>
                  </a:cubicBezTo>
                  <a:cubicBezTo>
                    <a:pt x="16075" y="17171"/>
                    <a:pt x="15798" y="17146"/>
                    <a:pt x="15522" y="17146"/>
                  </a:cubicBezTo>
                  <a:cubicBezTo>
                    <a:pt x="14654" y="17146"/>
                    <a:pt x="13795" y="17394"/>
                    <a:pt x="12919" y="17625"/>
                  </a:cubicBezTo>
                  <a:cubicBezTo>
                    <a:pt x="11751" y="17917"/>
                    <a:pt x="10569" y="18166"/>
                    <a:pt x="9392" y="18166"/>
                  </a:cubicBezTo>
                  <a:cubicBezTo>
                    <a:pt x="8854" y="18166"/>
                    <a:pt x="8316" y="18114"/>
                    <a:pt x="7782" y="17990"/>
                  </a:cubicBezTo>
                  <a:cubicBezTo>
                    <a:pt x="7776" y="17987"/>
                    <a:pt x="7771" y="17986"/>
                    <a:pt x="7766" y="17986"/>
                  </a:cubicBezTo>
                  <a:cubicBezTo>
                    <a:pt x="7711" y="17986"/>
                    <a:pt x="7668" y="18114"/>
                    <a:pt x="7751" y="18142"/>
                  </a:cubicBezTo>
                  <a:cubicBezTo>
                    <a:pt x="8435" y="18309"/>
                    <a:pt x="9134" y="18392"/>
                    <a:pt x="9834" y="18392"/>
                  </a:cubicBezTo>
                  <a:cubicBezTo>
                    <a:pt x="10533" y="18392"/>
                    <a:pt x="11232" y="18309"/>
                    <a:pt x="11916" y="18142"/>
                  </a:cubicBezTo>
                  <a:cubicBezTo>
                    <a:pt x="13059" y="17890"/>
                    <a:pt x="14254" y="17415"/>
                    <a:pt x="15436" y="17415"/>
                  </a:cubicBezTo>
                  <a:cubicBezTo>
                    <a:pt x="15825" y="17415"/>
                    <a:pt x="16213" y="17467"/>
                    <a:pt x="16597" y="17595"/>
                  </a:cubicBezTo>
                  <a:cubicBezTo>
                    <a:pt x="17144" y="18354"/>
                    <a:pt x="17660" y="19114"/>
                    <a:pt x="18147" y="19905"/>
                  </a:cubicBezTo>
                  <a:cubicBezTo>
                    <a:pt x="17899" y="19865"/>
                    <a:pt x="17653" y="19848"/>
                    <a:pt x="17408" y="19848"/>
                  </a:cubicBezTo>
                  <a:cubicBezTo>
                    <a:pt x="15660" y="19848"/>
                    <a:pt x="13974" y="20731"/>
                    <a:pt x="12265" y="20731"/>
                  </a:cubicBezTo>
                  <a:cubicBezTo>
                    <a:pt x="12007" y="20731"/>
                    <a:pt x="11749" y="20711"/>
                    <a:pt x="11490" y="20665"/>
                  </a:cubicBezTo>
                  <a:cubicBezTo>
                    <a:pt x="11399" y="20665"/>
                    <a:pt x="11369" y="20786"/>
                    <a:pt x="11460" y="20817"/>
                  </a:cubicBezTo>
                  <a:cubicBezTo>
                    <a:pt x="11776" y="20887"/>
                    <a:pt x="12092" y="20917"/>
                    <a:pt x="12407" y="20917"/>
                  </a:cubicBezTo>
                  <a:cubicBezTo>
                    <a:pt x="14042" y="20917"/>
                    <a:pt x="15654" y="20116"/>
                    <a:pt x="17288" y="20116"/>
                  </a:cubicBezTo>
                  <a:cubicBezTo>
                    <a:pt x="17634" y="20116"/>
                    <a:pt x="17981" y="20152"/>
                    <a:pt x="18329" y="20239"/>
                  </a:cubicBezTo>
                  <a:cubicBezTo>
                    <a:pt x="18542" y="20573"/>
                    <a:pt x="18755" y="20908"/>
                    <a:pt x="18967" y="21272"/>
                  </a:cubicBezTo>
                  <a:cubicBezTo>
                    <a:pt x="19302" y="21850"/>
                    <a:pt x="19667" y="22427"/>
                    <a:pt x="20001" y="23035"/>
                  </a:cubicBezTo>
                  <a:cubicBezTo>
                    <a:pt x="19648" y="22900"/>
                    <a:pt x="19266" y="22855"/>
                    <a:pt x="18877" y="22855"/>
                  </a:cubicBezTo>
                  <a:cubicBezTo>
                    <a:pt x="18394" y="22855"/>
                    <a:pt x="17902" y="22924"/>
                    <a:pt x="17448" y="22975"/>
                  </a:cubicBezTo>
                  <a:cubicBezTo>
                    <a:pt x="16825" y="23066"/>
                    <a:pt x="16194" y="23149"/>
                    <a:pt x="15575" y="23149"/>
                  </a:cubicBezTo>
                  <a:cubicBezTo>
                    <a:pt x="14955" y="23149"/>
                    <a:pt x="14347" y="23066"/>
                    <a:pt x="13770" y="22823"/>
                  </a:cubicBezTo>
                  <a:cubicBezTo>
                    <a:pt x="13760" y="22819"/>
                    <a:pt x="13750" y="22818"/>
                    <a:pt x="13740" y="22818"/>
                  </a:cubicBezTo>
                  <a:cubicBezTo>
                    <a:pt x="13661" y="22818"/>
                    <a:pt x="13597" y="22917"/>
                    <a:pt x="13679" y="22944"/>
                  </a:cubicBezTo>
                  <a:cubicBezTo>
                    <a:pt x="14379" y="23238"/>
                    <a:pt x="15130" y="23397"/>
                    <a:pt x="15881" y="23397"/>
                  </a:cubicBezTo>
                  <a:cubicBezTo>
                    <a:pt x="16141" y="23397"/>
                    <a:pt x="16400" y="23378"/>
                    <a:pt x="16657" y="23339"/>
                  </a:cubicBezTo>
                  <a:cubicBezTo>
                    <a:pt x="17358" y="23269"/>
                    <a:pt x="18018" y="23179"/>
                    <a:pt x="18684" y="23179"/>
                  </a:cubicBezTo>
                  <a:cubicBezTo>
                    <a:pt x="19174" y="23179"/>
                    <a:pt x="19668" y="23228"/>
                    <a:pt x="20183" y="23370"/>
                  </a:cubicBezTo>
                  <a:cubicBezTo>
                    <a:pt x="20518" y="24008"/>
                    <a:pt x="20852" y="24616"/>
                    <a:pt x="21186" y="25285"/>
                  </a:cubicBezTo>
                  <a:lnTo>
                    <a:pt x="21278" y="25406"/>
                  </a:lnTo>
                  <a:cubicBezTo>
                    <a:pt x="20859" y="25305"/>
                    <a:pt x="20438" y="25271"/>
                    <a:pt x="20015" y="25271"/>
                  </a:cubicBezTo>
                  <a:cubicBezTo>
                    <a:pt x="19122" y="25271"/>
                    <a:pt x="18223" y="25424"/>
                    <a:pt x="17337" y="25424"/>
                  </a:cubicBezTo>
                  <a:cubicBezTo>
                    <a:pt x="16873" y="25424"/>
                    <a:pt x="16413" y="25382"/>
                    <a:pt x="15958" y="25254"/>
                  </a:cubicBezTo>
                  <a:cubicBezTo>
                    <a:pt x="15898" y="25254"/>
                    <a:pt x="15867" y="25345"/>
                    <a:pt x="15928" y="25345"/>
                  </a:cubicBezTo>
                  <a:cubicBezTo>
                    <a:pt x="16476" y="25534"/>
                    <a:pt x="17036" y="25588"/>
                    <a:pt x="17602" y="25588"/>
                  </a:cubicBezTo>
                  <a:cubicBezTo>
                    <a:pt x="18352" y="25588"/>
                    <a:pt x="19113" y="25494"/>
                    <a:pt x="19872" y="25494"/>
                  </a:cubicBezTo>
                  <a:cubicBezTo>
                    <a:pt x="20383" y="25494"/>
                    <a:pt x="20894" y="25537"/>
                    <a:pt x="21399" y="25680"/>
                  </a:cubicBezTo>
                  <a:cubicBezTo>
                    <a:pt x="21916" y="26804"/>
                    <a:pt x="22402" y="28051"/>
                    <a:pt x="23101" y="29023"/>
                  </a:cubicBezTo>
                  <a:cubicBezTo>
                    <a:pt x="23139" y="29070"/>
                    <a:pt x="23188" y="29091"/>
                    <a:pt x="23238" y="29091"/>
                  </a:cubicBezTo>
                  <a:cubicBezTo>
                    <a:pt x="23347" y="29091"/>
                    <a:pt x="23457" y="28988"/>
                    <a:pt x="23436" y="28841"/>
                  </a:cubicBezTo>
                  <a:cubicBezTo>
                    <a:pt x="23192" y="27625"/>
                    <a:pt x="22524" y="26470"/>
                    <a:pt x="21946" y="25376"/>
                  </a:cubicBezTo>
                  <a:cubicBezTo>
                    <a:pt x="22524" y="23491"/>
                    <a:pt x="24135" y="22215"/>
                    <a:pt x="24439" y="20148"/>
                  </a:cubicBezTo>
                  <a:cubicBezTo>
                    <a:pt x="24439" y="20110"/>
                    <a:pt x="24404" y="20084"/>
                    <a:pt x="24370" y="20084"/>
                  </a:cubicBezTo>
                  <a:cubicBezTo>
                    <a:pt x="24349" y="20084"/>
                    <a:pt x="24329" y="20094"/>
                    <a:pt x="24317" y="20117"/>
                  </a:cubicBezTo>
                  <a:cubicBezTo>
                    <a:pt x="23952" y="22063"/>
                    <a:pt x="22402" y="23309"/>
                    <a:pt x="21794" y="25102"/>
                  </a:cubicBezTo>
                  <a:lnTo>
                    <a:pt x="21703" y="24950"/>
                  </a:lnTo>
                  <a:cubicBezTo>
                    <a:pt x="21399" y="24312"/>
                    <a:pt x="21034" y="23674"/>
                    <a:pt x="20700" y="23066"/>
                  </a:cubicBezTo>
                  <a:cubicBezTo>
                    <a:pt x="21034" y="21789"/>
                    <a:pt x="21673" y="20877"/>
                    <a:pt x="22311" y="19753"/>
                  </a:cubicBezTo>
                  <a:cubicBezTo>
                    <a:pt x="22889" y="18810"/>
                    <a:pt x="23192" y="17747"/>
                    <a:pt x="23162" y="16652"/>
                  </a:cubicBezTo>
                  <a:cubicBezTo>
                    <a:pt x="23162" y="16592"/>
                    <a:pt x="23124" y="16561"/>
                    <a:pt x="23086" y="16561"/>
                  </a:cubicBezTo>
                  <a:cubicBezTo>
                    <a:pt x="23048" y="16561"/>
                    <a:pt x="23010" y="16592"/>
                    <a:pt x="23010" y="16652"/>
                  </a:cubicBezTo>
                  <a:cubicBezTo>
                    <a:pt x="23040" y="18081"/>
                    <a:pt x="22341" y="19236"/>
                    <a:pt x="21642" y="20361"/>
                  </a:cubicBezTo>
                  <a:cubicBezTo>
                    <a:pt x="21217" y="21060"/>
                    <a:pt x="20670" y="21880"/>
                    <a:pt x="20518" y="22731"/>
                  </a:cubicBezTo>
                  <a:cubicBezTo>
                    <a:pt x="20183" y="22124"/>
                    <a:pt x="19819" y="21546"/>
                    <a:pt x="19484" y="20938"/>
                  </a:cubicBezTo>
                  <a:cubicBezTo>
                    <a:pt x="19271" y="20604"/>
                    <a:pt x="19059" y="20239"/>
                    <a:pt x="18846" y="19905"/>
                  </a:cubicBezTo>
                  <a:cubicBezTo>
                    <a:pt x="19271" y="17473"/>
                    <a:pt x="21612" y="15953"/>
                    <a:pt x="21733" y="13339"/>
                  </a:cubicBezTo>
                  <a:cubicBezTo>
                    <a:pt x="21733" y="13286"/>
                    <a:pt x="21692" y="13254"/>
                    <a:pt x="21658" y="13254"/>
                  </a:cubicBezTo>
                  <a:cubicBezTo>
                    <a:pt x="21633" y="13254"/>
                    <a:pt x="21612" y="13271"/>
                    <a:pt x="21612" y="13309"/>
                  </a:cubicBezTo>
                  <a:cubicBezTo>
                    <a:pt x="21369" y="15801"/>
                    <a:pt x="19180" y="17291"/>
                    <a:pt x="18664" y="19601"/>
                  </a:cubicBezTo>
                  <a:cubicBezTo>
                    <a:pt x="18147" y="18810"/>
                    <a:pt x="17630" y="18020"/>
                    <a:pt x="17083" y="17260"/>
                  </a:cubicBezTo>
                  <a:cubicBezTo>
                    <a:pt x="17144" y="15588"/>
                    <a:pt x="18268" y="14221"/>
                    <a:pt x="18937" y="12762"/>
                  </a:cubicBezTo>
                  <a:cubicBezTo>
                    <a:pt x="19636" y="11424"/>
                    <a:pt x="19910" y="9905"/>
                    <a:pt x="19697" y="8385"/>
                  </a:cubicBezTo>
                  <a:cubicBezTo>
                    <a:pt x="19737" y="8304"/>
                    <a:pt x="19670" y="8250"/>
                    <a:pt x="19611" y="8250"/>
                  </a:cubicBezTo>
                  <a:cubicBezTo>
                    <a:pt x="19582" y="8250"/>
                    <a:pt x="19555" y="8263"/>
                    <a:pt x="19545" y="8294"/>
                  </a:cubicBezTo>
                  <a:cubicBezTo>
                    <a:pt x="19727" y="10239"/>
                    <a:pt x="19028" y="11971"/>
                    <a:pt x="18177" y="13552"/>
                  </a:cubicBezTo>
                  <a:cubicBezTo>
                    <a:pt x="17600" y="14585"/>
                    <a:pt x="16961" y="15619"/>
                    <a:pt x="16840" y="16835"/>
                  </a:cubicBezTo>
                  <a:cubicBezTo>
                    <a:pt x="16232" y="15953"/>
                    <a:pt x="15624" y="15133"/>
                    <a:pt x="14986" y="14312"/>
                  </a:cubicBezTo>
                  <a:cubicBezTo>
                    <a:pt x="15198" y="12853"/>
                    <a:pt x="15837" y="11546"/>
                    <a:pt x="16110" y="10087"/>
                  </a:cubicBezTo>
                  <a:cubicBezTo>
                    <a:pt x="16384" y="8810"/>
                    <a:pt x="16353" y="7473"/>
                    <a:pt x="15989" y="6196"/>
                  </a:cubicBezTo>
                  <a:cubicBezTo>
                    <a:pt x="15976" y="6171"/>
                    <a:pt x="15952" y="6161"/>
                    <a:pt x="15931" y="6161"/>
                  </a:cubicBezTo>
                  <a:cubicBezTo>
                    <a:pt x="15903" y="6161"/>
                    <a:pt x="15880" y="6179"/>
                    <a:pt x="15898" y="6196"/>
                  </a:cubicBezTo>
                  <a:cubicBezTo>
                    <a:pt x="16232" y="7746"/>
                    <a:pt x="16171" y="9327"/>
                    <a:pt x="15715" y="10847"/>
                  </a:cubicBezTo>
                  <a:cubicBezTo>
                    <a:pt x="15411" y="11880"/>
                    <a:pt x="14864" y="12914"/>
                    <a:pt x="14773" y="14008"/>
                  </a:cubicBezTo>
                  <a:lnTo>
                    <a:pt x="14135" y="13248"/>
                  </a:lnTo>
                  <a:cubicBezTo>
                    <a:pt x="13891" y="12944"/>
                    <a:pt x="13648" y="12640"/>
                    <a:pt x="13375" y="12336"/>
                  </a:cubicBezTo>
                  <a:cubicBezTo>
                    <a:pt x="13283" y="11667"/>
                    <a:pt x="13709" y="10847"/>
                    <a:pt x="13891" y="10208"/>
                  </a:cubicBezTo>
                  <a:cubicBezTo>
                    <a:pt x="14074" y="9601"/>
                    <a:pt x="14195" y="8932"/>
                    <a:pt x="14195" y="8294"/>
                  </a:cubicBezTo>
                  <a:cubicBezTo>
                    <a:pt x="14195" y="8263"/>
                    <a:pt x="14173" y="8248"/>
                    <a:pt x="14150" y="8248"/>
                  </a:cubicBezTo>
                  <a:cubicBezTo>
                    <a:pt x="14127" y="8248"/>
                    <a:pt x="14104" y="8263"/>
                    <a:pt x="14104" y="8294"/>
                  </a:cubicBezTo>
                  <a:cubicBezTo>
                    <a:pt x="13983" y="9175"/>
                    <a:pt x="13739" y="10056"/>
                    <a:pt x="13405" y="10908"/>
                  </a:cubicBezTo>
                  <a:cubicBezTo>
                    <a:pt x="13253" y="11272"/>
                    <a:pt x="13162" y="11667"/>
                    <a:pt x="13131" y="12032"/>
                  </a:cubicBezTo>
                  <a:cubicBezTo>
                    <a:pt x="12584" y="11394"/>
                    <a:pt x="12037" y="10756"/>
                    <a:pt x="11460" y="10148"/>
                  </a:cubicBezTo>
                  <a:cubicBezTo>
                    <a:pt x="12584" y="8081"/>
                    <a:pt x="12858" y="5649"/>
                    <a:pt x="12220" y="3369"/>
                  </a:cubicBezTo>
                  <a:cubicBezTo>
                    <a:pt x="12207" y="3331"/>
                    <a:pt x="12178" y="3314"/>
                    <a:pt x="12151" y="3314"/>
                  </a:cubicBezTo>
                  <a:cubicBezTo>
                    <a:pt x="12114" y="3314"/>
                    <a:pt x="12080" y="3347"/>
                    <a:pt x="12098" y="3400"/>
                  </a:cubicBezTo>
                  <a:cubicBezTo>
                    <a:pt x="12584" y="5619"/>
                    <a:pt x="12280" y="7929"/>
                    <a:pt x="11247" y="9935"/>
                  </a:cubicBezTo>
                  <a:cubicBezTo>
                    <a:pt x="10852" y="9479"/>
                    <a:pt x="10396" y="9023"/>
                    <a:pt x="9970" y="8567"/>
                  </a:cubicBezTo>
                  <a:cubicBezTo>
                    <a:pt x="10426" y="7686"/>
                    <a:pt x="10426" y="6409"/>
                    <a:pt x="10365" y="5436"/>
                  </a:cubicBezTo>
                  <a:cubicBezTo>
                    <a:pt x="10365" y="5376"/>
                    <a:pt x="10320" y="5345"/>
                    <a:pt x="10274" y="5345"/>
                  </a:cubicBezTo>
                  <a:cubicBezTo>
                    <a:pt x="10229" y="5345"/>
                    <a:pt x="10183" y="5376"/>
                    <a:pt x="10183" y="5436"/>
                  </a:cubicBezTo>
                  <a:cubicBezTo>
                    <a:pt x="10214" y="6044"/>
                    <a:pt x="10183" y="6652"/>
                    <a:pt x="10062" y="7260"/>
                  </a:cubicBezTo>
                  <a:cubicBezTo>
                    <a:pt x="10001" y="7625"/>
                    <a:pt x="9879" y="8020"/>
                    <a:pt x="9788" y="8385"/>
                  </a:cubicBezTo>
                  <a:cubicBezTo>
                    <a:pt x="9150" y="7746"/>
                    <a:pt x="8511" y="7108"/>
                    <a:pt x="7843" y="6500"/>
                  </a:cubicBezTo>
                  <a:lnTo>
                    <a:pt x="7448" y="6135"/>
                  </a:lnTo>
                  <a:cubicBezTo>
                    <a:pt x="7782" y="4676"/>
                    <a:pt x="7721" y="3157"/>
                    <a:pt x="7235" y="1728"/>
                  </a:cubicBezTo>
                  <a:cubicBezTo>
                    <a:pt x="7226" y="1719"/>
                    <a:pt x="7214" y="1716"/>
                    <a:pt x="7202" y="1716"/>
                  </a:cubicBezTo>
                  <a:cubicBezTo>
                    <a:pt x="7174" y="1716"/>
                    <a:pt x="7144" y="1737"/>
                    <a:pt x="7144" y="1759"/>
                  </a:cubicBezTo>
                  <a:cubicBezTo>
                    <a:pt x="7508" y="3126"/>
                    <a:pt x="7539" y="4555"/>
                    <a:pt x="7235" y="5953"/>
                  </a:cubicBezTo>
                  <a:cubicBezTo>
                    <a:pt x="6596" y="5345"/>
                    <a:pt x="5897" y="4737"/>
                    <a:pt x="5229" y="4160"/>
                  </a:cubicBezTo>
                  <a:cubicBezTo>
                    <a:pt x="5198" y="3035"/>
                    <a:pt x="4651" y="1850"/>
                    <a:pt x="4104" y="877"/>
                  </a:cubicBezTo>
                  <a:cubicBezTo>
                    <a:pt x="4092" y="854"/>
                    <a:pt x="4072" y="844"/>
                    <a:pt x="4053" y="844"/>
                  </a:cubicBezTo>
                  <a:cubicBezTo>
                    <a:pt x="4022" y="844"/>
                    <a:pt x="3994" y="870"/>
                    <a:pt x="4013" y="907"/>
                  </a:cubicBezTo>
                  <a:cubicBezTo>
                    <a:pt x="4317" y="1455"/>
                    <a:pt x="4530" y="2062"/>
                    <a:pt x="4712" y="2640"/>
                  </a:cubicBezTo>
                  <a:cubicBezTo>
                    <a:pt x="4833" y="3066"/>
                    <a:pt x="4864" y="3491"/>
                    <a:pt x="4955" y="3917"/>
                  </a:cubicBezTo>
                  <a:cubicBezTo>
                    <a:pt x="4226" y="3309"/>
                    <a:pt x="3496" y="2731"/>
                    <a:pt x="2706" y="2154"/>
                  </a:cubicBezTo>
                  <a:cubicBezTo>
                    <a:pt x="2523" y="1819"/>
                    <a:pt x="2463" y="1424"/>
                    <a:pt x="2341" y="1059"/>
                  </a:cubicBezTo>
                  <a:cubicBezTo>
                    <a:pt x="2159" y="695"/>
                    <a:pt x="1946" y="330"/>
                    <a:pt x="1703" y="26"/>
                  </a:cubicBezTo>
                  <a:cubicBezTo>
                    <a:pt x="1694" y="8"/>
                    <a:pt x="1682" y="1"/>
                    <a:pt x="16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9"/>
            <p:cNvSpPr/>
            <p:nvPr/>
          </p:nvSpPr>
          <p:spPr>
            <a:xfrm>
              <a:off x="-5642038" y="1959825"/>
              <a:ext cx="281908" cy="365678"/>
            </a:xfrm>
            <a:custGeom>
              <a:rect b="b" l="l" r="r" t="t"/>
              <a:pathLst>
                <a:path extrusionOk="0" h="10708" w="8255">
                  <a:moveTo>
                    <a:pt x="373" y="1"/>
                  </a:moveTo>
                  <a:cubicBezTo>
                    <a:pt x="183" y="1"/>
                    <a:pt x="0" y="122"/>
                    <a:pt x="15" y="366"/>
                  </a:cubicBezTo>
                  <a:cubicBezTo>
                    <a:pt x="167" y="2554"/>
                    <a:pt x="76" y="5138"/>
                    <a:pt x="1383" y="7022"/>
                  </a:cubicBezTo>
                  <a:cubicBezTo>
                    <a:pt x="2751" y="9028"/>
                    <a:pt x="5274" y="10275"/>
                    <a:pt x="7584" y="10700"/>
                  </a:cubicBezTo>
                  <a:cubicBezTo>
                    <a:pt x="7612" y="10705"/>
                    <a:pt x="7640" y="10708"/>
                    <a:pt x="7667" y="10708"/>
                  </a:cubicBezTo>
                  <a:cubicBezTo>
                    <a:pt x="8093" y="10708"/>
                    <a:pt x="8255" y="10056"/>
                    <a:pt x="7797" y="9971"/>
                  </a:cubicBezTo>
                  <a:lnTo>
                    <a:pt x="7797" y="9971"/>
                  </a:lnTo>
                  <a:lnTo>
                    <a:pt x="7797" y="10001"/>
                  </a:lnTo>
                  <a:cubicBezTo>
                    <a:pt x="5608" y="9575"/>
                    <a:pt x="3146" y="8390"/>
                    <a:pt x="1900" y="6445"/>
                  </a:cubicBezTo>
                  <a:cubicBezTo>
                    <a:pt x="806" y="4712"/>
                    <a:pt x="927" y="2372"/>
                    <a:pt x="775" y="366"/>
                  </a:cubicBezTo>
                  <a:cubicBezTo>
                    <a:pt x="760" y="122"/>
                    <a:pt x="563" y="1"/>
                    <a:pt x="373"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9"/>
            <p:cNvSpPr/>
            <p:nvPr/>
          </p:nvSpPr>
          <p:spPr>
            <a:xfrm>
              <a:off x="-5565747" y="2219331"/>
              <a:ext cx="98625" cy="93469"/>
            </a:xfrm>
            <a:custGeom>
              <a:rect b="b" l="l" r="r" t="t"/>
              <a:pathLst>
                <a:path extrusionOk="0" h="2737" w="2888">
                  <a:moveTo>
                    <a:pt x="0" y="1"/>
                  </a:moveTo>
                  <a:lnTo>
                    <a:pt x="2371" y="2736"/>
                  </a:lnTo>
                  <a:lnTo>
                    <a:pt x="2888" y="1004"/>
                  </a:lnTo>
                  <a:lnTo>
                    <a:pt x="2888" y="1004"/>
                  </a:lnTo>
                  <a:cubicBezTo>
                    <a:pt x="2866" y="1005"/>
                    <a:pt x="2843" y="1006"/>
                    <a:pt x="2819" y="1006"/>
                  </a:cubicBezTo>
                  <a:cubicBezTo>
                    <a:pt x="1983" y="1006"/>
                    <a:pt x="1" y="1"/>
                    <a:pt x="0"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9"/>
            <p:cNvSpPr/>
            <p:nvPr/>
          </p:nvSpPr>
          <p:spPr>
            <a:xfrm>
              <a:off x="-5518005" y="2241699"/>
              <a:ext cx="447433" cy="219277"/>
            </a:xfrm>
            <a:custGeom>
              <a:rect b="b" l="l" r="r" t="t"/>
              <a:pathLst>
                <a:path extrusionOk="0" h="6421" w="13102">
                  <a:moveTo>
                    <a:pt x="3518" y="1"/>
                  </a:moveTo>
                  <a:cubicBezTo>
                    <a:pt x="2364" y="1"/>
                    <a:pt x="1202" y="155"/>
                    <a:pt x="61" y="470"/>
                  </a:cubicBezTo>
                  <a:lnTo>
                    <a:pt x="1" y="470"/>
                  </a:lnTo>
                  <a:cubicBezTo>
                    <a:pt x="1004" y="2598"/>
                    <a:pt x="2675" y="4331"/>
                    <a:pt x="4773" y="5425"/>
                  </a:cubicBezTo>
                  <a:cubicBezTo>
                    <a:pt x="6149" y="6082"/>
                    <a:pt x="7650" y="6420"/>
                    <a:pt x="9164" y="6420"/>
                  </a:cubicBezTo>
                  <a:cubicBezTo>
                    <a:pt x="9890" y="6420"/>
                    <a:pt x="10619" y="6342"/>
                    <a:pt x="11338" y="6185"/>
                  </a:cubicBezTo>
                  <a:cubicBezTo>
                    <a:pt x="11946" y="6063"/>
                    <a:pt x="12493" y="5759"/>
                    <a:pt x="12888" y="5303"/>
                  </a:cubicBezTo>
                  <a:cubicBezTo>
                    <a:pt x="12980" y="5121"/>
                    <a:pt x="13040" y="4969"/>
                    <a:pt x="13040" y="4786"/>
                  </a:cubicBezTo>
                  <a:cubicBezTo>
                    <a:pt x="13101" y="4209"/>
                    <a:pt x="12676" y="3753"/>
                    <a:pt x="12250" y="3358"/>
                  </a:cubicBezTo>
                  <a:cubicBezTo>
                    <a:pt x="9819" y="1172"/>
                    <a:pt x="6700" y="1"/>
                    <a:pt x="3518" y="1"/>
                  </a:cubicBezTo>
                  <a:close/>
                </a:path>
              </a:pathLst>
            </a:custGeom>
            <a:solidFill>
              <a:srgbClr val="0069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9"/>
            <p:cNvSpPr/>
            <p:nvPr/>
          </p:nvSpPr>
          <p:spPr>
            <a:xfrm>
              <a:off x="-5515922" y="2241699"/>
              <a:ext cx="445350" cy="181132"/>
            </a:xfrm>
            <a:custGeom>
              <a:rect b="b" l="l" r="r" t="t"/>
              <a:pathLst>
                <a:path extrusionOk="0" h="5304" w="13041">
                  <a:moveTo>
                    <a:pt x="3457" y="1"/>
                  </a:moveTo>
                  <a:cubicBezTo>
                    <a:pt x="2303" y="1"/>
                    <a:pt x="1141" y="155"/>
                    <a:pt x="0" y="470"/>
                  </a:cubicBezTo>
                  <a:lnTo>
                    <a:pt x="12827" y="5303"/>
                  </a:lnTo>
                  <a:cubicBezTo>
                    <a:pt x="12919" y="5121"/>
                    <a:pt x="12979" y="4969"/>
                    <a:pt x="12979" y="4786"/>
                  </a:cubicBezTo>
                  <a:cubicBezTo>
                    <a:pt x="13040" y="4209"/>
                    <a:pt x="12615" y="3753"/>
                    <a:pt x="12189" y="3358"/>
                  </a:cubicBezTo>
                  <a:cubicBezTo>
                    <a:pt x="9758" y="1172"/>
                    <a:pt x="6639" y="1"/>
                    <a:pt x="3457" y="1"/>
                  </a:cubicBezTo>
                  <a:close/>
                </a:path>
              </a:pathLst>
            </a:custGeom>
            <a:solidFill>
              <a:srgbClr val="355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99"/>
            <p:cNvSpPr/>
            <p:nvPr/>
          </p:nvSpPr>
          <p:spPr>
            <a:xfrm>
              <a:off x="-6345289" y="1275015"/>
              <a:ext cx="417381" cy="488926"/>
            </a:xfrm>
            <a:custGeom>
              <a:rect b="b" l="l" r="r" t="t"/>
              <a:pathLst>
                <a:path extrusionOk="0" h="14317" w="12222">
                  <a:moveTo>
                    <a:pt x="623" y="0"/>
                  </a:moveTo>
                  <a:cubicBezTo>
                    <a:pt x="433" y="0"/>
                    <a:pt x="243" y="129"/>
                    <a:pt x="243" y="388"/>
                  </a:cubicBezTo>
                  <a:cubicBezTo>
                    <a:pt x="0" y="7196"/>
                    <a:pt x="4833" y="13154"/>
                    <a:pt x="11551" y="14309"/>
                  </a:cubicBezTo>
                  <a:cubicBezTo>
                    <a:pt x="11579" y="14314"/>
                    <a:pt x="11607" y="14317"/>
                    <a:pt x="11633" y="14317"/>
                  </a:cubicBezTo>
                  <a:cubicBezTo>
                    <a:pt x="12059" y="14317"/>
                    <a:pt x="12221" y="13665"/>
                    <a:pt x="11763" y="13580"/>
                  </a:cubicBezTo>
                  <a:cubicBezTo>
                    <a:pt x="5380" y="12516"/>
                    <a:pt x="760" y="6862"/>
                    <a:pt x="1003" y="388"/>
                  </a:cubicBezTo>
                  <a:cubicBezTo>
                    <a:pt x="1003" y="129"/>
                    <a:pt x="813" y="0"/>
                    <a:pt x="623" y="0"/>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99"/>
            <p:cNvSpPr/>
            <p:nvPr/>
          </p:nvSpPr>
          <p:spPr>
            <a:xfrm>
              <a:off x="-6237785" y="1894496"/>
              <a:ext cx="489916" cy="1008893"/>
            </a:xfrm>
            <a:custGeom>
              <a:rect b="b" l="l" r="r" t="t"/>
              <a:pathLst>
                <a:path extrusionOk="0" h="29543" w="14346">
                  <a:moveTo>
                    <a:pt x="13748" y="1"/>
                  </a:moveTo>
                  <a:cubicBezTo>
                    <a:pt x="13667" y="1"/>
                    <a:pt x="13584" y="28"/>
                    <a:pt x="13509" y="90"/>
                  </a:cubicBezTo>
                  <a:cubicBezTo>
                    <a:pt x="11746" y="1549"/>
                    <a:pt x="10409" y="3525"/>
                    <a:pt x="9284" y="5500"/>
                  </a:cubicBezTo>
                  <a:cubicBezTo>
                    <a:pt x="8038" y="7537"/>
                    <a:pt x="7096" y="9756"/>
                    <a:pt x="6457" y="12066"/>
                  </a:cubicBezTo>
                  <a:cubicBezTo>
                    <a:pt x="5697" y="15075"/>
                    <a:pt x="5758" y="18175"/>
                    <a:pt x="4846" y="21124"/>
                  </a:cubicBezTo>
                  <a:cubicBezTo>
                    <a:pt x="3934" y="24042"/>
                    <a:pt x="2354" y="26686"/>
                    <a:pt x="256" y="28905"/>
                  </a:cubicBezTo>
                  <a:cubicBezTo>
                    <a:pt x="0" y="29161"/>
                    <a:pt x="244" y="29542"/>
                    <a:pt x="522" y="29542"/>
                  </a:cubicBezTo>
                  <a:cubicBezTo>
                    <a:pt x="607" y="29542"/>
                    <a:pt x="695" y="29507"/>
                    <a:pt x="773" y="29422"/>
                  </a:cubicBezTo>
                  <a:cubicBezTo>
                    <a:pt x="2627" y="27476"/>
                    <a:pt x="4117" y="25197"/>
                    <a:pt x="5089" y="22674"/>
                  </a:cubicBezTo>
                  <a:cubicBezTo>
                    <a:pt x="6275" y="19695"/>
                    <a:pt x="6366" y="16595"/>
                    <a:pt x="6913" y="13464"/>
                  </a:cubicBezTo>
                  <a:cubicBezTo>
                    <a:pt x="7430" y="11032"/>
                    <a:pt x="8311" y="8662"/>
                    <a:pt x="9588" y="6504"/>
                  </a:cubicBezTo>
                  <a:cubicBezTo>
                    <a:pt x="10743" y="4376"/>
                    <a:pt x="12141" y="2218"/>
                    <a:pt x="14056" y="637"/>
                  </a:cubicBezTo>
                  <a:cubicBezTo>
                    <a:pt x="14346" y="396"/>
                    <a:pt x="14060" y="1"/>
                    <a:pt x="13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99"/>
            <p:cNvSpPr/>
            <p:nvPr/>
          </p:nvSpPr>
          <p:spPr>
            <a:xfrm>
              <a:off x="-6241507" y="2776761"/>
              <a:ext cx="114232" cy="122496"/>
            </a:xfrm>
            <a:custGeom>
              <a:rect b="b" l="l" r="r" t="t"/>
              <a:pathLst>
                <a:path extrusionOk="0" h="3587" w="3345">
                  <a:moveTo>
                    <a:pt x="3344" y="0"/>
                  </a:moveTo>
                  <a:lnTo>
                    <a:pt x="1" y="2979"/>
                  </a:lnTo>
                  <a:lnTo>
                    <a:pt x="2220" y="3587"/>
                  </a:lnTo>
                  <a:lnTo>
                    <a:pt x="3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99"/>
            <p:cNvSpPr/>
            <p:nvPr/>
          </p:nvSpPr>
          <p:spPr>
            <a:xfrm>
              <a:off x="-6536290" y="2818253"/>
              <a:ext cx="402765" cy="548551"/>
            </a:xfrm>
            <a:custGeom>
              <a:rect b="b" l="l" r="r" t="t"/>
              <a:pathLst>
                <a:path extrusionOk="0" h="16063" w="11794">
                  <a:moveTo>
                    <a:pt x="11156" y="1"/>
                  </a:moveTo>
                  <a:lnTo>
                    <a:pt x="11125" y="31"/>
                  </a:lnTo>
                  <a:cubicBezTo>
                    <a:pt x="5472" y="2311"/>
                    <a:pt x="1368" y="7326"/>
                    <a:pt x="213" y="13314"/>
                  </a:cubicBezTo>
                  <a:cubicBezTo>
                    <a:pt x="61" y="14074"/>
                    <a:pt x="0" y="14956"/>
                    <a:pt x="517" y="15533"/>
                  </a:cubicBezTo>
                  <a:cubicBezTo>
                    <a:pt x="669" y="15715"/>
                    <a:pt x="882" y="15867"/>
                    <a:pt x="1125" y="15959"/>
                  </a:cubicBezTo>
                  <a:cubicBezTo>
                    <a:pt x="1341" y="16031"/>
                    <a:pt x="1573" y="16063"/>
                    <a:pt x="1812" y="16063"/>
                  </a:cubicBezTo>
                  <a:cubicBezTo>
                    <a:pt x="2381" y="16063"/>
                    <a:pt x="2991" y="15881"/>
                    <a:pt x="3526" y="15624"/>
                  </a:cubicBezTo>
                  <a:cubicBezTo>
                    <a:pt x="6353" y="14317"/>
                    <a:pt x="8663" y="12098"/>
                    <a:pt x="10061" y="9332"/>
                  </a:cubicBezTo>
                  <a:cubicBezTo>
                    <a:pt x="11460" y="6566"/>
                    <a:pt x="11794" y="3040"/>
                    <a:pt x="1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9"/>
            <p:cNvSpPr/>
            <p:nvPr/>
          </p:nvSpPr>
          <p:spPr>
            <a:xfrm>
              <a:off x="-6536290" y="2819312"/>
              <a:ext cx="378894" cy="543941"/>
            </a:xfrm>
            <a:custGeom>
              <a:rect b="b" l="l" r="r" t="t"/>
              <a:pathLst>
                <a:path extrusionOk="0" h="15928" w="11095">
                  <a:moveTo>
                    <a:pt x="11095" y="0"/>
                  </a:moveTo>
                  <a:cubicBezTo>
                    <a:pt x="5441" y="2310"/>
                    <a:pt x="1338" y="7295"/>
                    <a:pt x="183" y="13283"/>
                  </a:cubicBezTo>
                  <a:cubicBezTo>
                    <a:pt x="61" y="14043"/>
                    <a:pt x="0" y="14925"/>
                    <a:pt x="517" y="15502"/>
                  </a:cubicBezTo>
                  <a:cubicBezTo>
                    <a:pt x="669" y="15684"/>
                    <a:pt x="882" y="15836"/>
                    <a:pt x="1125" y="15928"/>
                  </a:cubicBezTo>
                  <a:lnTo>
                    <a:pt x="110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9"/>
            <p:cNvSpPr/>
            <p:nvPr/>
          </p:nvSpPr>
          <p:spPr>
            <a:xfrm>
              <a:off x="-5840825" y="2238011"/>
              <a:ext cx="86195" cy="120447"/>
            </a:xfrm>
            <a:custGeom>
              <a:rect b="b" l="l" r="r" t="t"/>
              <a:pathLst>
                <a:path extrusionOk="0" h="3527" w="2524">
                  <a:moveTo>
                    <a:pt x="2098" y="1"/>
                  </a:moveTo>
                  <a:cubicBezTo>
                    <a:pt x="2098" y="1"/>
                    <a:pt x="517" y="822"/>
                    <a:pt x="0" y="3527"/>
                  </a:cubicBezTo>
                  <a:lnTo>
                    <a:pt x="2523" y="3466"/>
                  </a:lnTo>
                  <a:cubicBezTo>
                    <a:pt x="2523" y="3466"/>
                    <a:pt x="1703" y="1338"/>
                    <a:pt x="2098"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9"/>
            <p:cNvSpPr/>
            <p:nvPr/>
          </p:nvSpPr>
          <p:spPr>
            <a:xfrm>
              <a:off x="-6335966" y="1707593"/>
              <a:ext cx="137044" cy="59216"/>
            </a:xfrm>
            <a:custGeom>
              <a:rect b="b" l="l" r="r" t="t"/>
              <a:pathLst>
                <a:path extrusionOk="0" h="1734" w="4013">
                  <a:moveTo>
                    <a:pt x="487" y="1"/>
                  </a:moveTo>
                  <a:lnTo>
                    <a:pt x="1" y="1733"/>
                  </a:lnTo>
                  <a:cubicBezTo>
                    <a:pt x="882" y="1549"/>
                    <a:pt x="1791" y="1447"/>
                    <a:pt x="2699" y="1447"/>
                  </a:cubicBezTo>
                  <a:cubicBezTo>
                    <a:pt x="3138" y="1447"/>
                    <a:pt x="3577" y="1471"/>
                    <a:pt x="4013" y="1520"/>
                  </a:cubicBezTo>
                  <a:cubicBezTo>
                    <a:pt x="4013" y="1520"/>
                    <a:pt x="852" y="578"/>
                    <a:pt x="487" y="1"/>
                  </a:cubicBez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9"/>
            <p:cNvSpPr/>
            <p:nvPr/>
          </p:nvSpPr>
          <p:spPr>
            <a:xfrm>
              <a:off x="-6279892" y="1523866"/>
              <a:ext cx="65431" cy="88278"/>
            </a:xfrm>
            <a:custGeom>
              <a:rect b="b" l="l" r="r" t="t"/>
              <a:pathLst>
                <a:path extrusionOk="0" h="2585" w="1916">
                  <a:moveTo>
                    <a:pt x="0" y="1"/>
                  </a:moveTo>
                  <a:lnTo>
                    <a:pt x="0" y="1"/>
                  </a:lnTo>
                  <a:cubicBezTo>
                    <a:pt x="304" y="1064"/>
                    <a:pt x="973" y="1976"/>
                    <a:pt x="1915" y="2584"/>
                  </a:cubicBezTo>
                  <a:cubicBezTo>
                    <a:pt x="1641" y="1916"/>
                    <a:pt x="1641" y="1186"/>
                    <a:pt x="1885" y="517"/>
                  </a:cubicBezTo>
                  <a:lnTo>
                    <a:pt x="0" y="1"/>
                  </a:lnTo>
                  <a:close/>
                </a:path>
              </a:pathLst>
            </a:custGeom>
            <a:solidFill>
              <a:srgbClr val="001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9"/>
            <p:cNvSpPr/>
            <p:nvPr/>
          </p:nvSpPr>
          <p:spPr>
            <a:xfrm>
              <a:off x="-6018337" y="2278513"/>
              <a:ext cx="381012" cy="825235"/>
            </a:xfrm>
            <a:custGeom>
              <a:rect b="b" l="l" r="r" t="t"/>
              <a:pathLst>
                <a:path extrusionOk="0" h="24165" w="11157">
                  <a:moveTo>
                    <a:pt x="6566" y="0"/>
                  </a:moveTo>
                  <a:lnTo>
                    <a:pt x="6506" y="61"/>
                  </a:lnTo>
                  <a:cubicBezTo>
                    <a:pt x="1551" y="6110"/>
                    <a:pt x="1" y="14286"/>
                    <a:pt x="2372" y="21733"/>
                  </a:cubicBezTo>
                  <a:cubicBezTo>
                    <a:pt x="2676" y="22675"/>
                    <a:pt x="3132" y="23709"/>
                    <a:pt x="4074" y="24043"/>
                  </a:cubicBezTo>
                  <a:cubicBezTo>
                    <a:pt x="4276" y="24124"/>
                    <a:pt x="4479" y="24165"/>
                    <a:pt x="4691" y="24165"/>
                  </a:cubicBezTo>
                  <a:cubicBezTo>
                    <a:pt x="4797" y="24165"/>
                    <a:pt x="4905" y="24155"/>
                    <a:pt x="5016" y="24134"/>
                  </a:cubicBezTo>
                  <a:cubicBezTo>
                    <a:pt x="5989" y="23982"/>
                    <a:pt x="6901" y="23131"/>
                    <a:pt x="7539" y="22311"/>
                  </a:cubicBezTo>
                  <a:cubicBezTo>
                    <a:pt x="9910" y="19089"/>
                    <a:pt x="11156" y="15168"/>
                    <a:pt x="11034" y="11186"/>
                  </a:cubicBezTo>
                  <a:cubicBezTo>
                    <a:pt x="10913" y="7204"/>
                    <a:pt x="9120" y="3009"/>
                    <a:pt x="6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9"/>
            <p:cNvSpPr/>
            <p:nvPr/>
          </p:nvSpPr>
          <p:spPr>
            <a:xfrm>
              <a:off x="-6017278" y="2280596"/>
              <a:ext cx="222146" cy="823152"/>
            </a:xfrm>
            <a:custGeom>
              <a:rect b="b" l="l" r="r" t="t"/>
              <a:pathLst>
                <a:path extrusionOk="0" h="24104" w="6505">
                  <a:moveTo>
                    <a:pt x="6505" y="0"/>
                  </a:moveTo>
                  <a:lnTo>
                    <a:pt x="6505" y="0"/>
                  </a:lnTo>
                  <a:cubicBezTo>
                    <a:pt x="1550" y="6049"/>
                    <a:pt x="0" y="14225"/>
                    <a:pt x="2371" y="21672"/>
                  </a:cubicBezTo>
                  <a:cubicBezTo>
                    <a:pt x="2675" y="22614"/>
                    <a:pt x="3161" y="23648"/>
                    <a:pt x="4073" y="23982"/>
                  </a:cubicBezTo>
                  <a:cubicBezTo>
                    <a:pt x="4276" y="24063"/>
                    <a:pt x="4492" y="24104"/>
                    <a:pt x="4704" y="24104"/>
                  </a:cubicBezTo>
                  <a:cubicBezTo>
                    <a:pt x="4809" y="24104"/>
                    <a:pt x="4914" y="24094"/>
                    <a:pt x="5016" y="24073"/>
                  </a:cubicBez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9"/>
            <p:cNvSpPr/>
            <p:nvPr/>
          </p:nvSpPr>
          <p:spPr>
            <a:xfrm>
              <a:off x="-6386815" y="880924"/>
              <a:ext cx="323879" cy="700075"/>
            </a:xfrm>
            <a:custGeom>
              <a:rect b="b" l="l" r="r" t="t"/>
              <a:pathLst>
                <a:path extrusionOk="0" h="20500" w="9484">
                  <a:moveTo>
                    <a:pt x="5291" y="1"/>
                  </a:moveTo>
                  <a:cubicBezTo>
                    <a:pt x="5170" y="1"/>
                    <a:pt x="5047" y="16"/>
                    <a:pt x="4924" y="43"/>
                  </a:cubicBezTo>
                  <a:cubicBezTo>
                    <a:pt x="4104" y="195"/>
                    <a:pt x="3374" y="925"/>
                    <a:pt x="2858" y="1654"/>
                  </a:cubicBezTo>
                  <a:cubicBezTo>
                    <a:pt x="943" y="4451"/>
                    <a:pt x="0" y="7794"/>
                    <a:pt x="213" y="11168"/>
                  </a:cubicBezTo>
                  <a:cubicBezTo>
                    <a:pt x="456" y="14511"/>
                    <a:pt x="2098" y="18007"/>
                    <a:pt x="4347" y="20499"/>
                  </a:cubicBezTo>
                  <a:lnTo>
                    <a:pt x="4408" y="20439"/>
                  </a:lnTo>
                  <a:cubicBezTo>
                    <a:pt x="8390" y="15150"/>
                    <a:pt x="9484" y="8220"/>
                    <a:pt x="7235" y="1989"/>
                  </a:cubicBezTo>
                  <a:cubicBezTo>
                    <a:pt x="6961" y="1198"/>
                    <a:pt x="6535" y="347"/>
                    <a:pt x="5715" y="74"/>
                  </a:cubicBezTo>
                  <a:cubicBezTo>
                    <a:pt x="5581" y="23"/>
                    <a:pt x="5438" y="1"/>
                    <a:pt x="5291" y="1"/>
                  </a:cubicBezTo>
                  <a:close/>
                </a:path>
              </a:pathLst>
            </a:custGeom>
            <a:solidFill>
              <a:srgbClr val="8CB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9"/>
            <p:cNvSpPr/>
            <p:nvPr/>
          </p:nvSpPr>
          <p:spPr>
            <a:xfrm>
              <a:off x="-6237341" y="880924"/>
              <a:ext cx="174404" cy="697992"/>
            </a:xfrm>
            <a:custGeom>
              <a:rect b="b" l="l" r="r" t="t"/>
              <a:pathLst>
                <a:path extrusionOk="0" h="20439" w="5107">
                  <a:moveTo>
                    <a:pt x="914" y="1"/>
                  </a:moveTo>
                  <a:cubicBezTo>
                    <a:pt x="793" y="1"/>
                    <a:pt x="670" y="16"/>
                    <a:pt x="547" y="43"/>
                  </a:cubicBezTo>
                  <a:lnTo>
                    <a:pt x="0" y="20439"/>
                  </a:lnTo>
                  <a:cubicBezTo>
                    <a:pt x="4013" y="15150"/>
                    <a:pt x="5107" y="8220"/>
                    <a:pt x="2858" y="1989"/>
                  </a:cubicBezTo>
                  <a:cubicBezTo>
                    <a:pt x="2584" y="1198"/>
                    <a:pt x="2128" y="347"/>
                    <a:pt x="1338" y="74"/>
                  </a:cubicBezTo>
                  <a:cubicBezTo>
                    <a:pt x="1204" y="23"/>
                    <a:pt x="1061" y="1"/>
                    <a:pt x="914" y="1"/>
                  </a:cubicBezTo>
                  <a:close/>
                </a:path>
              </a:pathLst>
            </a:custGeom>
            <a:solidFill>
              <a:srgbClr val="81A2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9"/>
            <p:cNvSpPr/>
            <p:nvPr/>
          </p:nvSpPr>
          <p:spPr>
            <a:xfrm>
              <a:off x="-6902720" y="1494599"/>
              <a:ext cx="619720" cy="286894"/>
            </a:xfrm>
            <a:custGeom>
              <a:rect b="b" l="l" r="r" t="t"/>
              <a:pathLst>
                <a:path extrusionOk="0" h="8401" w="18147">
                  <a:moveTo>
                    <a:pt x="5932" y="0"/>
                  </a:moveTo>
                  <a:cubicBezTo>
                    <a:pt x="4698" y="0"/>
                    <a:pt x="3459" y="163"/>
                    <a:pt x="2250" y="493"/>
                  </a:cubicBezTo>
                  <a:cubicBezTo>
                    <a:pt x="1460" y="706"/>
                    <a:pt x="609" y="1131"/>
                    <a:pt x="213" y="1800"/>
                  </a:cubicBezTo>
                  <a:cubicBezTo>
                    <a:pt x="92" y="2013"/>
                    <a:pt x="31" y="2256"/>
                    <a:pt x="1" y="2499"/>
                  </a:cubicBezTo>
                  <a:cubicBezTo>
                    <a:pt x="1" y="3259"/>
                    <a:pt x="609" y="3897"/>
                    <a:pt x="1217" y="4384"/>
                  </a:cubicBezTo>
                  <a:cubicBezTo>
                    <a:pt x="4462" y="7026"/>
                    <a:pt x="8463" y="8401"/>
                    <a:pt x="12526" y="8401"/>
                  </a:cubicBezTo>
                  <a:cubicBezTo>
                    <a:pt x="14399" y="8401"/>
                    <a:pt x="16285" y="8109"/>
                    <a:pt x="18117" y="7514"/>
                  </a:cubicBezTo>
                  <a:lnTo>
                    <a:pt x="18147" y="7484"/>
                  </a:lnTo>
                  <a:cubicBezTo>
                    <a:pt x="16688" y="4779"/>
                    <a:pt x="14135" y="2286"/>
                    <a:pt x="11308" y="1070"/>
                  </a:cubicBezTo>
                  <a:cubicBezTo>
                    <a:pt x="9599" y="361"/>
                    <a:pt x="7770" y="0"/>
                    <a:pt x="5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9"/>
            <p:cNvSpPr/>
            <p:nvPr/>
          </p:nvSpPr>
          <p:spPr>
            <a:xfrm>
              <a:off x="-6902720" y="1556035"/>
              <a:ext cx="617671" cy="225492"/>
            </a:xfrm>
            <a:custGeom>
              <a:rect b="b" l="l" r="r" t="t"/>
              <a:pathLst>
                <a:path extrusionOk="0" h="6603" w="18087">
                  <a:moveTo>
                    <a:pt x="213" y="1"/>
                  </a:moveTo>
                  <a:cubicBezTo>
                    <a:pt x="92" y="214"/>
                    <a:pt x="1" y="457"/>
                    <a:pt x="1" y="700"/>
                  </a:cubicBezTo>
                  <a:cubicBezTo>
                    <a:pt x="1" y="1460"/>
                    <a:pt x="609" y="2098"/>
                    <a:pt x="1186" y="2615"/>
                  </a:cubicBezTo>
                  <a:cubicBezTo>
                    <a:pt x="4430" y="5235"/>
                    <a:pt x="8441" y="6603"/>
                    <a:pt x="12500" y="6603"/>
                  </a:cubicBezTo>
                  <a:cubicBezTo>
                    <a:pt x="14376" y="6603"/>
                    <a:pt x="16261" y="6311"/>
                    <a:pt x="18086" y="5715"/>
                  </a:cubicBezTo>
                  <a:lnTo>
                    <a:pt x="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9"/>
            <p:cNvSpPr/>
            <p:nvPr/>
          </p:nvSpPr>
          <p:spPr>
            <a:xfrm>
              <a:off x="-6677808" y="1846276"/>
              <a:ext cx="883768" cy="791836"/>
            </a:xfrm>
            <a:custGeom>
              <a:rect b="b" l="l" r="r" t="t"/>
              <a:pathLst>
                <a:path extrusionOk="0" h="23187" w="25879">
                  <a:moveTo>
                    <a:pt x="25291" y="0"/>
                  </a:moveTo>
                  <a:cubicBezTo>
                    <a:pt x="25235" y="0"/>
                    <a:pt x="25177" y="13"/>
                    <a:pt x="25117" y="43"/>
                  </a:cubicBezTo>
                  <a:cubicBezTo>
                    <a:pt x="20345" y="2566"/>
                    <a:pt x="15482" y="5119"/>
                    <a:pt x="11379" y="8675"/>
                  </a:cubicBezTo>
                  <a:cubicBezTo>
                    <a:pt x="6850" y="12596"/>
                    <a:pt x="3658" y="17855"/>
                    <a:pt x="193" y="22657"/>
                  </a:cubicBezTo>
                  <a:cubicBezTo>
                    <a:pt x="0" y="22914"/>
                    <a:pt x="275" y="23187"/>
                    <a:pt x="550" y="23187"/>
                  </a:cubicBezTo>
                  <a:cubicBezTo>
                    <a:pt x="666" y="23187"/>
                    <a:pt x="781" y="23139"/>
                    <a:pt x="862" y="23022"/>
                  </a:cubicBezTo>
                  <a:cubicBezTo>
                    <a:pt x="4266" y="18280"/>
                    <a:pt x="7427" y="13083"/>
                    <a:pt x="11895" y="9223"/>
                  </a:cubicBezTo>
                  <a:cubicBezTo>
                    <a:pt x="15968" y="5727"/>
                    <a:pt x="20771" y="3204"/>
                    <a:pt x="25513" y="712"/>
                  </a:cubicBezTo>
                  <a:cubicBezTo>
                    <a:pt x="25879" y="502"/>
                    <a:pt x="25637" y="0"/>
                    <a:pt x="25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9"/>
            <p:cNvSpPr/>
            <p:nvPr/>
          </p:nvSpPr>
          <p:spPr>
            <a:xfrm>
              <a:off x="-6878439" y="1874518"/>
              <a:ext cx="1009406" cy="213028"/>
            </a:xfrm>
            <a:custGeom>
              <a:rect b="b" l="l" r="r" t="t"/>
              <a:pathLst>
                <a:path extrusionOk="0" h="6238" w="29558">
                  <a:moveTo>
                    <a:pt x="29032" y="0"/>
                  </a:moveTo>
                  <a:cubicBezTo>
                    <a:pt x="28969" y="0"/>
                    <a:pt x="28902" y="21"/>
                    <a:pt x="28834" y="67"/>
                  </a:cubicBezTo>
                  <a:lnTo>
                    <a:pt x="28834" y="37"/>
                  </a:lnTo>
                  <a:cubicBezTo>
                    <a:pt x="23429" y="3627"/>
                    <a:pt x="17154" y="5476"/>
                    <a:pt x="10822" y="5476"/>
                  </a:cubicBezTo>
                  <a:cubicBezTo>
                    <a:pt x="7397" y="5476"/>
                    <a:pt x="3956" y="4935"/>
                    <a:pt x="627" y="3836"/>
                  </a:cubicBezTo>
                  <a:cubicBezTo>
                    <a:pt x="584" y="3822"/>
                    <a:pt x="544" y="3815"/>
                    <a:pt x="506" y="3815"/>
                  </a:cubicBezTo>
                  <a:cubicBezTo>
                    <a:pt x="137" y="3815"/>
                    <a:pt x="1" y="4428"/>
                    <a:pt x="414" y="4566"/>
                  </a:cubicBezTo>
                  <a:cubicBezTo>
                    <a:pt x="3818" y="5686"/>
                    <a:pt x="7335" y="6237"/>
                    <a:pt x="10833" y="6237"/>
                  </a:cubicBezTo>
                  <a:cubicBezTo>
                    <a:pt x="17300" y="6237"/>
                    <a:pt x="23707" y="4355"/>
                    <a:pt x="29229" y="705"/>
                  </a:cubicBezTo>
                  <a:cubicBezTo>
                    <a:pt x="29557" y="478"/>
                    <a:pt x="29341" y="0"/>
                    <a:pt x="29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9"/>
            <p:cNvSpPr/>
            <p:nvPr/>
          </p:nvSpPr>
          <p:spPr>
            <a:xfrm>
              <a:off x="-7057180" y="1870625"/>
              <a:ext cx="1279157" cy="536462"/>
            </a:xfrm>
            <a:custGeom>
              <a:rect b="b" l="l" r="r" t="t"/>
              <a:pathLst>
                <a:path extrusionOk="0" h="15709" w="37457">
                  <a:moveTo>
                    <a:pt x="37004" y="0"/>
                  </a:moveTo>
                  <a:cubicBezTo>
                    <a:pt x="36961" y="0"/>
                    <a:pt x="36915" y="9"/>
                    <a:pt x="36865" y="29"/>
                  </a:cubicBezTo>
                  <a:cubicBezTo>
                    <a:pt x="30968" y="2491"/>
                    <a:pt x="26257" y="6838"/>
                    <a:pt x="20937" y="10242"/>
                  </a:cubicBezTo>
                  <a:cubicBezTo>
                    <a:pt x="18111" y="12066"/>
                    <a:pt x="15132" y="13555"/>
                    <a:pt x="11849" y="14315"/>
                  </a:cubicBezTo>
                  <a:cubicBezTo>
                    <a:pt x="9977" y="14764"/>
                    <a:pt x="8066" y="14984"/>
                    <a:pt x="6152" y="14984"/>
                  </a:cubicBezTo>
                  <a:cubicBezTo>
                    <a:pt x="4304" y="14984"/>
                    <a:pt x="2454" y="14779"/>
                    <a:pt x="633" y="14376"/>
                  </a:cubicBezTo>
                  <a:cubicBezTo>
                    <a:pt x="599" y="14367"/>
                    <a:pt x="567" y="14363"/>
                    <a:pt x="536" y="14363"/>
                  </a:cubicBezTo>
                  <a:cubicBezTo>
                    <a:pt x="150" y="14363"/>
                    <a:pt x="0" y="15021"/>
                    <a:pt x="451" y="15105"/>
                  </a:cubicBezTo>
                  <a:lnTo>
                    <a:pt x="451" y="15075"/>
                  </a:lnTo>
                  <a:cubicBezTo>
                    <a:pt x="2307" y="15499"/>
                    <a:pt x="4197" y="15709"/>
                    <a:pt x="6084" y="15709"/>
                  </a:cubicBezTo>
                  <a:cubicBezTo>
                    <a:pt x="9604" y="15709"/>
                    <a:pt x="13113" y="14980"/>
                    <a:pt x="16378" y="13555"/>
                  </a:cubicBezTo>
                  <a:cubicBezTo>
                    <a:pt x="21120" y="11488"/>
                    <a:pt x="25132" y="8145"/>
                    <a:pt x="29357" y="5196"/>
                  </a:cubicBezTo>
                  <a:cubicBezTo>
                    <a:pt x="31758" y="3464"/>
                    <a:pt x="34342" y="1974"/>
                    <a:pt x="37077" y="789"/>
                  </a:cubicBezTo>
                  <a:cubicBezTo>
                    <a:pt x="37456" y="600"/>
                    <a:pt x="37353" y="0"/>
                    <a:pt x="3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9"/>
            <p:cNvSpPr/>
            <p:nvPr/>
          </p:nvSpPr>
          <p:spPr>
            <a:xfrm>
              <a:off x="-7167416" y="2528661"/>
              <a:ext cx="577169" cy="649465"/>
            </a:xfrm>
            <a:custGeom>
              <a:rect b="b" l="l" r="r" t="t"/>
              <a:pathLst>
                <a:path extrusionOk="0" h="19018" w="16901">
                  <a:moveTo>
                    <a:pt x="16475" y="1"/>
                  </a:moveTo>
                  <a:cubicBezTo>
                    <a:pt x="8907" y="2067"/>
                    <a:pt x="2919" y="7782"/>
                    <a:pt x="518" y="15259"/>
                  </a:cubicBezTo>
                  <a:cubicBezTo>
                    <a:pt x="214" y="16201"/>
                    <a:pt x="1" y="17296"/>
                    <a:pt x="578" y="18116"/>
                  </a:cubicBezTo>
                  <a:cubicBezTo>
                    <a:pt x="761" y="18390"/>
                    <a:pt x="1004" y="18603"/>
                    <a:pt x="1277" y="18755"/>
                  </a:cubicBezTo>
                  <a:cubicBezTo>
                    <a:pt x="1665" y="18942"/>
                    <a:pt x="2123" y="19017"/>
                    <a:pt x="2600" y="19017"/>
                  </a:cubicBezTo>
                  <a:cubicBezTo>
                    <a:pt x="3208" y="19017"/>
                    <a:pt x="3846" y="18895"/>
                    <a:pt x="4408" y="18724"/>
                  </a:cubicBezTo>
                  <a:cubicBezTo>
                    <a:pt x="8208" y="17478"/>
                    <a:pt x="11490" y="15016"/>
                    <a:pt x="13709" y="11703"/>
                  </a:cubicBezTo>
                  <a:cubicBezTo>
                    <a:pt x="15898" y="8420"/>
                    <a:pt x="16901" y="3922"/>
                    <a:pt x="16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9"/>
            <p:cNvSpPr/>
            <p:nvPr/>
          </p:nvSpPr>
          <p:spPr>
            <a:xfrm>
              <a:off x="-7166358" y="2528661"/>
              <a:ext cx="561597" cy="640483"/>
            </a:xfrm>
            <a:custGeom>
              <a:rect b="b" l="l" r="r" t="t"/>
              <a:pathLst>
                <a:path extrusionOk="0" h="18755" w="16445">
                  <a:moveTo>
                    <a:pt x="16444" y="1"/>
                  </a:moveTo>
                  <a:lnTo>
                    <a:pt x="16444" y="1"/>
                  </a:lnTo>
                  <a:cubicBezTo>
                    <a:pt x="8906" y="2067"/>
                    <a:pt x="2888" y="7782"/>
                    <a:pt x="487" y="15259"/>
                  </a:cubicBezTo>
                  <a:cubicBezTo>
                    <a:pt x="213" y="16201"/>
                    <a:pt x="0" y="17296"/>
                    <a:pt x="547" y="18116"/>
                  </a:cubicBezTo>
                  <a:cubicBezTo>
                    <a:pt x="730" y="18390"/>
                    <a:pt x="973" y="18603"/>
                    <a:pt x="1246" y="18755"/>
                  </a:cubicBezTo>
                  <a:lnTo>
                    <a:pt x="16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9"/>
            <p:cNvSpPr/>
            <p:nvPr/>
          </p:nvSpPr>
          <p:spPr>
            <a:xfrm>
              <a:off x="-7444543" y="2248290"/>
              <a:ext cx="645674" cy="255920"/>
            </a:xfrm>
            <a:custGeom>
              <a:rect b="b" l="l" r="r" t="t"/>
              <a:pathLst>
                <a:path extrusionOk="0" h="7494" w="18907">
                  <a:moveTo>
                    <a:pt x="8937" y="1"/>
                  </a:moveTo>
                  <a:cubicBezTo>
                    <a:pt x="6378" y="1"/>
                    <a:pt x="3858" y="713"/>
                    <a:pt x="1672" y="2071"/>
                  </a:cubicBezTo>
                  <a:cubicBezTo>
                    <a:pt x="973" y="2496"/>
                    <a:pt x="243" y="3165"/>
                    <a:pt x="91" y="3894"/>
                  </a:cubicBezTo>
                  <a:cubicBezTo>
                    <a:pt x="0" y="4138"/>
                    <a:pt x="0" y="4381"/>
                    <a:pt x="91" y="4624"/>
                  </a:cubicBezTo>
                  <a:cubicBezTo>
                    <a:pt x="274" y="5384"/>
                    <a:pt x="1034" y="5809"/>
                    <a:pt x="1763" y="6113"/>
                  </a:cubicBezTo>
                  <a:cubicBezTo>
                    <a:pt x="3985" y="7038"/>
                    <a:pt x="6336" y="7493"/>
                    <a:pt x="8676" y="7493"/>
                  </a:cubicBezTo>
                  <a:cubicBezTo>
                    <a:pt x="12256" y="7493"/>
                    <a:pt x="15812" y="6428"/>
                    <a:pt x="18845" y="4350"/>
                  </a:cubicBezTo>
                  <a:lnTo>
                    <a:pt x="18906" y="4320"/>
                  </a:lnTo>
                  <a:cubicBezTo>
                    <a:pt x="16748" y="2131"/>
                    <a:pt x="13587" y="460"/>
                    <a:pt x="10547" y="95"/>
                  </a:cubicBezTo>
                  <a:cubicBezTo>
                    <a:pt x="10011" y="32"/>
                    <a:pt x="9473" y="1"/>
                    <a:pt x="89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9"/>
            <p:cNvSpPr/>
            <p:nvPr/>
          </p:nvSpPr>
          <p:spPr>
            <a:xfrm>
              <a:off x="-7444543" y="2381270"/>
              <a:ext cx="644615" cy="122940"/>
            </a:xfrm>
            <a:custGeom>
              <a:rect b="b" l="l" r="r" t="t"/>
              <a:pathLst>
                <a:path extrusionOk="0" h="3600" w="18876">
                  <a:moveTo>
                    <a:pt x="91" y="0"/>
                  </a:moveTo>
                  <a:cubicBezTo>
                    <a:pt x="0" y="244"/>
                    <a:pt x="0" y="487"/>
                    <a:pt x="91" y="730"/>
                  </a:cubicBezTo>
                  <a:cubicBezTo>
                    <a:pt x="274" y="1490"/>
                    <a:pt x="1034" y="1915"/>
                    <a:pt x="1763" y="2219"/>
                  </a:cubicBezTo>
                  <a:cubicBezTo>
                    <a:pt x="3985" y="3144"/>
                    <a:pt x="6336" y="3599"/>
                    <a:pt x="8678" y="3599"/>
                  </a:cubicBezTo>
                  <a:cubicBezTo>
                    <a:pt x="12261" y="3599"/>
                    <a:pt x="15824" y="2534"/>
                    <a:pt x="18876" y="456"/>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9"/>
            <p:cNvSpPr/>
            <p:nvPr/>
          </p:nvSpPr>
          <p:spPr>
            <a:xfrm>
              <a:off x="-7501642" y="1704827"/>
              <a:ext cx="794124" cy="373191"/>
            </a:xfrm>
            <a:custGeom>
              <a:rect b="b" l="l" r="r" t="t"/>
              <a:pathLst>
                <a:path extrusionOk="0" h="10928" w="23254">
                  <a:moveTo>
                    <a:pt x="7418" y="1"/>
                  </a:moveTo>
                  <a:cubicBezTo>
                    <a:pt x="5930" y="1"/>
                    <a:pt x="4439" y="189"/>
                    <a:pt x="2979" y="568"/>
                  </a:cubicBezTo>
                  <a:cubicBezTo>
                    <a:pt x="1946" y="811"/>
                    <a:pt x="821" y="1358"/>
                    <a:pt x="304" y="2209"/>
                  </a:cubicBezTo>
                  <a:cubicBezTo>
                    <a:pt x="152" y="2483"/>
                    <a:pt x="61" y="2787"/>
                    <a:pt x="31" y="3121"/>
                  </a:cubicBezTo>
                  <a:cubicBezTo>
                    <a:pt x="0" y="4094"/>
                    <a:pt x="791" y="4915"/>
                    <a:pt x="1520" y="5553"/>
                  </a:cubicBezTo>
                  <a:cubicBezTo>
                    <a:pt x="5740" y="9069"/>
                    <a:pt x="11021" y="10927"/>
                    <a:pt x="16378" y="10927"/>
                  </a:cubicBezTo>
                  <a:cubicBezTo>
                    <a:pt x="18661" y="10927"/>
                    <a:pt x="20958" y="10590"/>
                    <a:pt x="23192" y="9899"/>
                  </a:cubicBezTo>
                  <a:lnTo>
                    <a:pt x="23253" y="9869"/>
                  </a:lnTo>
                  <a:cubicBezTo>
                    <a:pt x="21429" y="6343"/>
                    <a:pt x="18207" y="3091"/>
                    <a:pt x="14590" y="1510"/>
                  </a:cubicBezTo>
                  <a:cubicBezTo>
                    <a:pt x="12304" y="509"/>
                    <a:pt x="9864" y="1"/>
                    <a:pt x="7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99"/>
            <p:cNvSpPr/>
            <p:nvPr/>
          </p:nvSpPr>
          <p:spPr>
            <a:xfrm>
              <a:off x="-7501642" y="1779205"/>
              <a:ext cx="792041" cy="297959"/>
            </a:xfrm>
            <a:custGeom>
              <a:rect b="b" l="l" r="r" t="t"/>
              <a:pathLst>
                <a:path extrusionOk="0" h="8725" w="23193">
                  <a:moveTo>
                    <a:pt x="304" y="1"/>
                  </a:moveTo>
                  <a:cubicBezTo>
                    <a:pt x="152" y="275"/>
                    <a:pt x="61" y="578"/>
                    <a:pt x="31" y="913"/>
                  </a:cubicBezTo>
                  <a:cubicBezTo>
                    <a:pt x="0" y="1885"/>
                    <a:pt x="791" y="2706"/>
                    <a:pt x="1520" y="3344"/>
                  </a:cubicBezTo>
                  <a:cubicBezTo>
                    <a:pt x="5732" y="6876"/>
                    <a:pt x="10986" y="8725"/>
                    <a:pt x="16334" y="8725"/>
                  </a:cubicBezTo>
                  <a:cubicBezTo>
                    <a:pt x="18628" y="8725"/>
                    <a:pt x="20939" y="8384"/>
                    <a:pt x="23192" y="7691"/>
                  </a:cubicBezTo>
                  <a:lnTo>
                    <a:pt x="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99"/>
          <p:cNvSpPr/>
          <p:nvPr/>
        </p:nvSpPr>
        <p:spPr>
          <a:xfrm>
            <a:off x="8167500" y="303492"/>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9"/>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4" name="Shape 1434"/>
        <p:cNvGrpSpPr/>
        <p:nvPr/>
      </p:nvGrpSpPr>
      <p:grpSpPr>
        <a:xfrm>
          <a:off x="0" y="0"/>
          <a:ext cx="0" cy="0"/>
          <a:chOff x="0" y="0"/>
          <a:chExt cx="0" cy="0"/>
        </a:xfrm>
      </p:grpSpPr>
      <p:sp>
        <p:nvSpPr>
          <p:cNvPr id="1435" name="Google Shape;1435;p100"/>
          <p:cNvSpPr txBox="1"/>
          <p:nvPr>
            <p:ph idx="1" type="body"/>
          </p:nvPr>
        </p:nvSpPr>
        <p:spPr>
          <a:xfrm>
            <a:off x="4054475" y="1366025"/>
            <a:ext cx="4376400" cy="30858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Char char="●"/>
              <a:defRPr sz="1600">
                <a:solidFill>
                  <a:schemeClr val="dk1"/>
                </a:solidFill>
              </a:defRPr>
            </a:lvl1pPr>
            <a:lvl2pPr indent="-317500" lvl="1" marL="914400" rtl="0">
              <a:lnSpc>
                <a:spcPct val="100000"/>
              </a:lnSpc>
              <a:spcBef>
                <a:spcPts val="1600"/>
              </a:spcBef>
              <a:spcAft>
                <a:spcPts val="0"/>
              </a:spcAft>
              <a:buClr>
                <a:schemeClr val="dk1"/>
              </a:buClr>
              <a:buSzPts val="1400"/>
              <a:buChar char="○"/>
              <a:defRPr>
                <a:solidFill>
                  <a:schemeClr val="dk1"/>
                </a:solidFill>
              </a:defRPr>
            </a:lvl2pPr>
            <a:lvl3pPr indent="-317500" lvl="2" marL="1371600" rtl="0">
              <a:lnSpc>
                <a:spcPct val="100000"/>
              </a:lnSpc>
              <a:spcBef>
                <a:spcPts val="1600"/>
              </a:spcBef>
              <a:spcAft>
                <a:spcPts val="0"/>
              </a:spcAft>
              <a:buClr>
                <a:schemeClr val="dk1"/>
              </a:buClr>
              <a:buSzPts val="1400"/>
              <a:buChar char="■"/>
              <a:defRPr>
                <a:solidFill>
                  <a:schemeClr val="dk1"/>
                </a:solidFill>
              </a:defRPr>
            </a:lvl3pPr>
            <a:lvl4pPr indent="-317500" lvl="3" marL="1828800" rtl="0">
              <a:lnSpc>
                <a:spcPct val="100000"/>
              </a:lnSpc>
              <a:spcBef>
                <a:spcPts val="1600"/>
              </a:spcBef>
              <a:spcAft>
                <a:spcPts val="0"/>
              </a:spcAft>
              <a:buClr>
                <a:schemeClr val="dk1"/>
              </a:buClr>
              <a:buSzPts val="1400"/>
              <a:buChar char="●"/>
              <a:defRPr>
                <a:solidFill>
                  <a:schemeClr val="dk1"/>
                </a:solidFill>
              </a:defRPr>
            </a:lvl4pPr>
            <a:lvl5pPr indent="-317500" lvl="4" marL="2286000" rtl="0">
              <a:lnSpc>
                <a:spcPct val="100000"/>
              </a:lnSpc>
              <a:spcBef>
                <a:spcPts val="1600"/>
              </a:spcBef>
              <a:spcAft>
                <a:spcPts val="0"/>
              </a:spcAft>
              <a:buClr>
                <a:schemeClr val="dk1"/>
              </a:buClr>
              <a:buSzPts val="1400"/>
              <a:buChar char="○"/>
              <a:defRPr>
                <a:solidFill>
                  <a:schemeClr val="dk1"/>
                </a:solidFill>
              </a:defRPr>
            </a:lvl5pPr>
            <a:lvl6pPr indent="-317500" lvl="5" marL="2743200" rtl="0">
              <a:lnSpc>
                <a:spcPct val="100000"/>
              </a:lnSpc>
              <a:spcBef>
                <a:spcPts val="1600"/>
              </a:spcBef>
              <a:spcAft>
                <a:spcPts val="0"/>
              </a:spcAft>
              <a:buClr>
                <a:schemeClr val="dk1"/>
              </a:buClr>
              <a:buSzPts val="1400"/>
              <a:buChar char="■"/>
              <a:defRPr>
                <a:solidFill>
                  <a:schemeClr val="dk1"/>
                </a:solidFill>
              </a:defRPr>
            </a:lvl6pPr>
            <a:lvl7pPr indent="-317500" lvl="6" marL="3200400" rtl="0">
              <a:lnSpc>
                <a:spcPct val="100000"/>
              </a:lnSpc>
              <a:spcBef>
                <a:spcPts val="1600"/>
              </a:spcBef>
              <a:spcAft>
                <a:spcPts val="0"/>
              </a:spcAft>
              <a:buClr>
                <a:schemeClr val="dk1"/>
              </a:buClr>
              <a:buSzPts val="1400"/>
              <a:buChar char="●"/>
              <a:defRPr>
                <a:solidFill>
                  <a:schemeClr val="dk1"/>
                </a:solidFill>
              </a:defRPr>
            </a:lvl7pPr>
            <a:lvl8pPr indent="-317500" lvl="7" marL="3657600" rtl="0">
              <a:lnSpc>
                <a:spcPct val="100000"/>
              </a:lnSpc>
              <a:spcBef>
                <a:spcPts val="1600"/>
              </a:spcBef>
              <a:spcAft>
                <a:spcPts val="0"/>
              </a:spcAft>
              <a:buClr>
                <a:schemeClr val="dk1"/>
              </a:buClr>
              <a:buSzPts val="1400"/>
              <a:buChar char="○"/>
              <a:defRPr>
                <a:solidFill>
                  <a:schemeClr val="dk1"/>
                </a:solidFill>
              </a:defRPr>
            </a:lvl8pPr>
            <a:lvl9pPr indent="-317500" lvl="8" marL="4114800" rtl="0">
              <a:lnSpc>
                <a:spcPct val="100000"/>
              </a:lnSpc>
              <a:spcBef>
                <a:spcPts val="1600"/>
              </a:spcBef>
              <a:spcAft>
                <a:spcPts val="1600"/>
              </a:spcAft>
              <a:buClr>
                <a:schemeClr val="dk1"/>
              </a:buClr>
              <a:buSzPts val="1400"/>
              <a:buChar char="■"/>
              <a:defRPr>
                <a:solidFill>
                  <a:schemeClr val="dk1"/>
                </a:solidFill>
              </a:defRPr>
            </a:lvl9pPr>
          </a:lstStyle>
          <a:p/>
        </p:txBody>
      </p:sp>
      <p:sp>
        <p:nvSpPr>
          <p:cNvPr id="1436" name="Google Shape;1436;p100"/>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37" name="Google Shape;1437;p100"/>
          <p:cNvGrpSpPr/>
          <p:nvPr/>
        </p:nvGrpSpPr>
        <p:grpSpPr>
          <a:xfrm rot="-1667100">
            <a:off x="7624298" y="4059589"/>
            <a:ext cx="1860850" cy="907981"/>
            <a:chOff x="10083475" y="3839575"/>
            <a:chExt cx="1221925" cy="596225"/>
          </a:xfrm>
        </p:grpSpPr>
        <p:sp>
          <p:nvSpPr>
            <p:cNvPr id="1438" name="Google Shape;1438;p100"/>
            <p:cNvSpPr/>
            <p:nvPr/>
          </p:nvSpPr>
          <p:spPr>
            <a:xfrm>
              <a:off x="10144250" y="3839575"/>
              <a:ext cx="1161150" cy="596225"/>
            </a:xfrm>
            <a:custGeom>
              <a:rect b="b" l="l" r="r" t="t"/>
              <a:pathLst>
                <a:path extrusionOk="0" h="23849" w="46446">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00"/>
            <p:cNvSpPr/>
            <p:nvPr/>
          </p:nvSpPr>
          <p:spPr>
            <a:xfrm>
              <a:off x="10083475" y="3891625"/>
              <a:ext cx="1124650" cy="476675"/>
            </a:xfrm>
            <a:custGeom>
              <a:rect b="b" l="l" r="r" t="t"/>
              <a:pathLst>
                <a:path extrusionOk="0" h="19067" w="44986">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100"/>
          <p:cNvSpPr/>
          <p:nvPr/>
        </p:nvSpPr>
        <p:spPr>
          <a:xfrm>
            <a:off x="7760638" y="-8"/>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41" name="Shape 1441"/>
        <p:cNvGrpSpPr/>
        <p:nvPr/>
      </p:nvGrpSpPr>
      <p:grpSpPr>
        <a:xfrm>
          <a:off x="0" y="0"/>
          <a:ext cx="0" cy="0"/>
          <a:chOff x="0" y="0"/>
          <a:chExt cx="0" cy="0"/>
        </a:xfrm>
      </p:grpSpPr>
      <p:sp>
        <p:nvSpPr>
          <p:cNvPr id="1442" name="Google Shape;1442;p101"/>
          <p:cNvSpPr txBox="1"/>
          <p:nvPr>
            <p:ph type="title"/>
          </p:nvPr>
        </p:nvSpPr>
        <p:spPr>
          <a:xfrm>
            <a:off x="2642550" y="1323975"/>
            <a:ext cx="5788500" cy="251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000">
                <a:solidFill>
                  <a:schemeClr val="l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43" name="Google Shape;1443;p101"/>
          <p:cNvSpPr/>
          <p:nvPr/>
        </p:nvSpPr>
        <p:spPr>
          <a:xfrm>
            <a:off x="274850" y="334379"/>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4" name="Shape 1444"/>
        <p:cNvGrpSpPr/>
        <p:nvPr/>
      </p:nvGrpSpPr>
      <p:grpSpPr>
        <a:xfrm>
          <a:off x="0" y="0"/>
          <a:ext cx="0" cy="0"/>
          <a:chOff x="0" y="0"/>
          <a:chExt cx="0" cy="0"/>
        </a:xfrm>
      </p:grpSpPr>
      <p:sp>
        <p:nvSpPr>
          <p:cNvPr id="1445" name="Google Shape;1445;p102"/>
          <p:cNvSpPr/>
          <p:nvPr/>
        </p:nvSpPr>
        <p:spPr>
          <a:xfrm rot="951758">
            <a:off x="-987503" y="-742852"/>
            <a:ext cx="6230125" cy="5860463"/>
          </a:xfrm>
          <a:custGeom>
            <a:rect b="b" l="l" r="r" t="t"/>
            <a:pathLst>
              <a:path extrusionOk="0" h="146873" w="160764">
                <a:moveTo>
                  <a:pt x="101362" y="1"/>
                </a:moveTo>
                <a:cubicBezTo>
                  <a:pt x="97757" y="1"/>
                  <a:pt x="94214" y="379"/>
                  <a:pt x="90823" y="1166"/>
                </a:cubicBezTo>
                <a:cubicBezTo>
                  <a:pt x="86720" y="2078"/>
                  <a:pt x="82799" y="3659"/>
                  <a:pt x="79182" y="5786"/>
                </a:cubicBezTo>
                <a:cubicBezTo>
                  <a:pt x="70337" y="10984"/>
                  <a:pt x="60580" y="14449"/>
                  <a:pt x="50427" y="16030"/>
                </a:cubicBezTo>
                <a:cubicBezTo>
                  <a:pt x="20913" y="20741"/>
                  <a:pt x="13618" y="59070"/>
                  <a:pt x="13618" y="67915"/>
                </a:cubicBezTo>
                <a:cubicBezTo>
                  <a:pt x="13618" y="78493"/>
                  <a:pt x="13983" y="89709"/>
                  <a:pt x="8147" y="98159"/>
                </a:cubicBezTo>
                <a:cubicBezTo>
                  <a:pt x="5016" y="102718"/>
                  <a:pt x="1" y="106760"/>
                  <a:pt x="518" y="112505"/>
                </a:cubicBezTo>
                <a:cubicBezTo>
                  <a:pt x="1095" y="118919"/>
                  <a:pt x="8177" y="123904"/>
                  <a:pt x="14469" y="127733"/>
                </a:cubicBezTo>
                <a:cubicBezTo>
                  <a:pt x="20761" y="131563"/>
                  <a:pt x="27175" y="135515"/>
                  <a:pt x="34105" y="138098"/>
                </a:cubicBezTo>
                <a:cubicBezTo>
                  <a:pt x="38850" y="139888"/>
                  <a:pt x="43923" y="141037"/>
                  <a:pt x="48757" y="141037"/>
                </a:cubicBezTo>
                <a:cubicBezTo>
                  <a:pt x="50984" y="141037"/>
                  <a:pt x="53160" y="140793"/>
                  <a:pt x="55230" y="140256"/>
                </a:cubicBezTo>
                <a:cubicBezTo>
                  <a:pt x="64770" y="137770"/>
                  <a:pt x="71642" y="129428"/>
                  <a:pt x="81732" y="129428"/>
                </a:cubicBezTo>
                <a:cubicBezTo>
                  <a:pt x="82251" y="129428"/>
                  <a:pt x="82779" y="129450"/>
                  <a:pt x="83316" y="129496"/>
                </a:cubicBezTo>
                <a:cubicBezTo>
                  <a:pt x="95170" y="130499"/>
                  <a:pt x="103924" y="142718"/>
                  <a:pt x="115657" y="146001"/>
                </a:cubicBezTo>
                <a:cubicBezTo>
                  <a:pt x="117815" y="146603"/>
                  <a:pt x="119955" y="146872"/>
                  <a:pt x="122056" y="146872"/>
                </a:cubicBezTo>
                <a:cubicBezTo>
                  <a:pt x="129513" y="146872"/>
                  <a:pt x="136494" y="143480"/>
                  <a:pt x="142162" y="139497"/>
                </a:cubicBezTo>
                <a:cubicBezTo>
                  <a:pt x="149487" y="134329"/>
                  <a:pt x="156022" y="127612"/>
                  <a:pt x="157572" y="118949"/>
                </a:cubicBezTo>
                <a:cubicBezTo>
                  <a:pt x="159092" y="110408"/>
                  <a:pt x="160764" y="99101"/>
                  <a:pt x="155566" y="90833"/>
                </a:cubicBezTo>
                <a:cubicBezTo>
                  <a:pt x="149730" y="81623"/>
                  <a:pt x="145748" y="71350"/>
                  <a:pt x="146843" y="61653"/>
                </a:cubicBezTo>
                <a:cubicBezTo>
                  <a:pt x="148150" y="50255"/>
                  <a:pt x="152739" y="46304"/>
                  <a:pt x="152466" y="34632"/>
                </a:cubicBezTo>
                <a:cubicBezTo>
                  <a:pt x="152344" y="29282"/>
                  <a:pt x="149122" y="23933"/>
                  <a:pt x="145110" y="19434"/>
                </a:cubicBezTo>
                <a:cubicBezTo>
                  <a:pt x="134359" y="7345"/>
                  <a:pt x="117248" y="1"/>
                  <a:pt x="101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2"/>
          <p:cNvSpPr txBox="1"/>
          <p:nvPr>
            <p:ph type="title"/>
          </p:nvPr>
        </p:nvSpPr>
        <p:spPr>
          <a:xfrm>
            <a:off x="720000" y="1645600"/>
            <a:ext cx="4234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47" name="Google Shape;1447;p102"/>
          <p:cNvSpPr txBox="1"/>
          <p:nvPr>
            <p:ph idx="1" type="subTitle"/>
          </p:nvPr>
        </p:nvSpPr>
        <p:spPr>
          <a:xfrm>
            <a:off x="720000" y="2450200"/>
            <a:ext cx="3642600" cy="156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48" name="Shape 1448"/>
        <p:cNvGrpSpPr/>
        <p:nvPr/>
      </p:nvGrpSpPr>
      <p:grpSpPr>
        <a:xfrm>
          <a:off x="0" y="0"/>
          <a:ext cx="0" cy="0"/>
          <a:chOff x="0" y="0"/>
          <a:chExt cx="0" cy="0"/>
        </a:xfrm>
      </p:grpSpPr>
      <p:sp>
        <p:nvSpPr>
          <p:cNvPr id="1449" name="Google Shape;1449;p103"/>
          <p:cNvSpPr txBox="1"/>
          <p:nvPr>
            <p:ph type="title"/>
          </p:nvPr>
        </p:nvSpPr>
        <p:spPr>
          <a:xfrm>
            <a:off x="6096000" y="996700"/>
            <a:ext cx="2334900" cy="1937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50" name="Shape 1450"/>
        <p:cNvGrpSpPr/>
        <p:nvPr/>
      </p:nvGrpSpPr>
      <p:grpSpPr>
        <a:xfrm>
          <a:off x="0" y="0"/>
          <a:ext cx="0" cy="0"/>
          <a:chOff x="0" y="0"/>
          <a:chExt cx="0" cy="0"/>
        </a:xfrm>
      </p:grpSpPr>
      <p:sp>
        <p:nvSpPr>
          <p:cNvPr id="1451" name="Google Shape;1451;p104"/>
          <p:cNvSpPr/>
          <p:nvPr/>
        </p:nvSpPr>
        <p:spPr>
          <a:xfrm rot="1158018">
            <a:off x="-478036" y="-2081861"/>
            <a:ext cx="10915830" cy="8195308"/>
          </a:xfrm>
          <a:custGeom>
            <a:rect b="b" l="l" r="r" t="t"/>
            <a:pathLst>
              <a:path extrusionOk="0" h="130137" w="154812">
                <a:moveTo>
                  <a:pt x="92281" y="1"/>
                </a:moveTo>
                <a:cubicBezTo>
                  <a:pt x="91659" y="1"/>
                  <a:pt x="91020" y="24"/>
                  <a:pt x="90365" y="72"/>
                </a:cubicBezTo>
                <a:cubicBezTo>
                  <a:pt x="54673" y="2741"/>
                  <a:pt x="60244" y="27726"/>
                  <a:pt x="35693" y="40601"/>
                </a:cubicBezTo>
                <a:cubicBezTo>
                  <a:pt x="11142" y="53477"/>
                  <a:pt x="1" y="80997"/>
                  <a:pt x="5538" y="100978"/>
                </a:cubicBezTo>
                <a:cubicBezTo>
                  <a:pt x="8573" y="111978"/>
                  <a:pt x="15494" y="116223"/>
                  <a:pt x="23212" y="116223"/>
                </a:cubicBezTo>
                <a:cubicBezTo>
                  <a:pt x="29489" y="116223"/>
                  <a:pt x="36294" y="113415"/>
                  <a:pt x="41964" y="109151"/>
                </a:cubicBezTo>
                <a:cubicBezTo>
                  <a:pt x="45455" y="106528"/>
                  <a:pt x="48555" y="105380"/>
                  <a:pt x="51623" y="105380"/>
                </a:cubicBezTo>
                <a:cubicBezTo>
                  <a:pt x="59637" y="105380"/>
                  <a:pt x="67435" y="113209"/>
                  <a:pt x="81426" y="123027"/>
                </a:cubicBezTo>
                <a:cubicBezTo>
                  <a:pt x="88167" y="127738"/>
                  <a:pt x="97536" y="130136"/>
                  <a:pt x="107139" y="130136"/>
                </a:cubicBezTo>
                <a:cubicBezTo>
                  <a:pt x="125146" y="130136"/>
                  <a:pt x="143979" y="121706"/>
                  <a:pt x="147873" y="104280"/>
                </a:cubicBezTo>
                <a:cubicBezTo>
                  <a:pt x="154811" y="73325"/>
                  <a:pt x="116984" y="53878"/>
                  <a:pt x="115884" y="36398"/>
                </a:cubicBezTo>
                <a:cubicBezTo>
                  <a:pt x="114852" y="19539"/>
                  <a:pt x="110176" y="1"/>
                  <a:pt x="92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04"/>
          <p:cNvSpPr/>
          <p:nvPr/>
        </p:nvSpPr>
        <p:spPr>
          <a:xfrm>
            <a:off x="7437650" y="47092"/>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4"/>
          <p:cNvSpPr/>
          <p:nvPr/>
        </p:nvSpPr>
        <p:spPr>
          <a:xfrm>
            <a:off x="-40362" y="539499"/>
            <a:ext cx="980350" cy="360308"/>
          </a:xfrm>
          <a:custGeom>
            <a:rect b="b" l="l" r="r" t="t"/>
            <a:pathLst>
              <a:path extrusionOk="0" h="9819" w="26718">
                <a:moveTo>
                  <a:pt x="11824" y="0"/>
                </a:moveTo>
                <a:cubicBezTo>
                  <a:pt x="10639" y="0"/>
                  <a:pt x="9544" y="760"/>
                  <a:pt x="8815" y="2006"/>
                </a:cubicBezTo>
                <a:cubicBezTo>
                  <a:pt x="8268" y="1520"/>
                  <a:pt x="7569" y="1216"/>
                  <a:pt x="6839" y="1216"/>
                </a:cubicBezTo>
                <a:cubicBezTo>
                  <a:pt x="5046" y="1216"/>
                  <a:pt x="3556" y="2949"/>
                  <a:pt x="3070" y="5320"/>
                </a:cubicBezTo>
                <a:cubicBezTo>
                  <a:pt x="2888" y="5350"/>
                  <a:pt x="2705" y="5380"/>
                  <a:pt x="2553" y="5411"/>
                </a:cubicBezTo>
                <a:cubicBezTo>
                  <a:pt x="0" y="6019"/>
                  <a:pt x="486" y="9818"/>
                  <a:pt x="3101" y="9818"/>
                </a:cubicBezTo>
                <a:lnTo>
                  <a:pt x="23739" y="9818"/>
                </a:lnTo>
                <a:cubicBezTo>
                  <a:pt x="25715" y="9818"/>
                  <a:pt x="26718" y="7417"/>
                  <a:pt x="25320" y="6019"/>
                </a:cubicBezTo>
                <a:cubicBezTo>
                  <a:pt x="24529" y="5198"/>
                  <a:pt x="23435" y="4712"/>
                  <a:pt x="22280" y="4681"/>
                </a:cubicBezTo>
                <a:cubicBezTo>
                  <a:pt x="21763" y="4712"/>
                  <a:pt x="21247" y="4803"/>
                  <a:pt x="20760" y="5016"/>
                </a:cubicBezTo>
                <a:cubicBezTo>
                  <a:pt x="20061" y="2888"/>
                  <a:pt x="18359" y="1429"/>
                  <a:pt x="16383" y="1429"/>
                </a:cubicBezTo>
                <a:cubicBezTo>
                  <a:pt x="15776" y="1429"/>
                  <a:pt x="15228" y="1550"/>
                  <a:pt x="14681" y="1794"/>
                </a:cubicBezTo>
                <a:cubicBezTo>
                  <a:pt x="13982" y="669"/>
                  <a:pt x="12979" y="0"/>
                  <a:pt x="1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04"/>
          <p:cNvSpPr txBox="1"/>
          <p:nvPr>
            <p:ph hasCustomPrompt="1" type="title"/>
          </p:nvPr>
        </p:nvSpPr>
        <p:spPr>
          <a:xfrm>
            <a:off x="712500" y="853900"/>
            <a:ext cx="5079900" cy="16893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12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455" name="Google Shape;1455;p104"/>
          <p:cNvSpPr txBox="1"/>
          <p:nvPr>
            <p:ph idx="1" type="subTitle"/>
          </p:nvPr>
        </p:nvSpPr>
        <p:spPr>
          <a:xfrm>
            <a:off x="712500" y="2573275"/>
            <a:ext cx="4997400" cy="70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7.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2.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theme" Target="../theme/theme6.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2" Type="http://schemas.openxmlformats.org/officeDocument/2006/relationships/theme" Target="../theme/theme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9.xml"/><Relationship Id="rId22" Type="http://schemas.openxmlformats.org/officeDocument/2006/relationships/slideLayout" Target="../slideLayouts/slideLayout111.xml"/><Relationship Id="rId21" Type="http://schemas.openxmlformats.org/officeDocument/2006/relationships/slideLayout" Target="../slideLayouts/slideLayout110.xml"/><Relationship Id="rId24" Type="http://schemas.openxmlformats.org/officeDocument/2006/relationships/slideLayout" Target="../slideLayouts/slideLayout113.xml"/><Relationship Id="rId23" Type="http://schemas.openxmlformats.org/officeDocument/2006/relationships/slideLayout" Target="../slideLayouts/slideLayout112.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9" Type="http://schemas.openxmlformats.org/officeDocument/2006/relationships/slideLayout" Target="../slideLayouts/slideLayout98.xml"/><Relationship Id="rId26" Type="http://schemas.openxmlformats.org/officeDocument/2006/relationships/slideLayout" Target="../slideLayouts/slideLayout115.xml"/><Relationship Id="rId25" Type="http://schemas.openxmlformats.org/officeDocument/2006/relationships/slideLayout" Target="../slideLayouts/slideLayout114.xml"/><Relationship Id="rId28" Type="http://schemas.openxmlformats.org/officeDocument/2006/relationships/slideLayout" Target="../slideLayouts/slideLayout117.xml"/><Relationship Id="rId27" Type="http://schemas.openxmlformats.org/officeDocument/2006/relationships/slideLayout" Target="../slideLayouts/slideLayout116.xml"/><Relationship Id="rId5" Type="http://schemas.openxmlformats.org/officeDocument/2006/relationships/slideLayout" Target="../slideLayouts/slideLayout94.xml"/><Relationship Id="rId6" Type="http://schemas.openxmlformats.org/officeDocument/2006/relationships/slideLayout" Target="../slideLayouts/slideLayout95.xml"/><Relationship Id="rId29" Type="http://schemas.openxmlformats.org/officeDocument/2006/relationships/slideLayout" Target="../slideLayouts/slideLayout118.xml"/><Relationship Id="rId7" Type="http://schemas.openxmlformats.org/officeDocument/2006/relationships/slideLayout" Target="../slideLayouts/slideLayout96.xml"/><Relationship Id="rId8" Type="http://schemas.openxmlformats.org/officeDocument/2006/relationships/slideLayout" Target="../slideLayouts/slideLayout97.xml"/><Relationship Id="rId30" Type="http://schemas.openxmlformats.org/officeDocument/2006/relationships/theme" Target="../theme/theme3.xml"/><Relationship Id="rId11" Type="http://schemas.openxmlformats.org/officeDocument/2006/relationships/slideLayout" Target="../slideLayouts/slideLayout100.xml"/><Relationship Id="rId10" Type="http://schemas.openxmlformats.org/officeDocument/2006/relationships/slideLayout" Target="../slideLayouts/slideLayout99.xml"/><Relationship Id="rId13" Type="http://schemas.openxmlformats.org/officeDocument/2006/relationships/slideLayout" Target="../slideLayouts/slideLayout102.xml"/><Relationship Id="rId12" Type="http://schemas.openxmlformats.org/officeDocument/2006/relationships/slideLayout" Target="../slideLayouts/slideLayout101.xml"/><Relationship Id="rId15" Type="http://schemas.openxmlformats.org/officeDocument/2006/relationships/slideLayout" Target="../slideLayouts/slideLayout104.xml"/><Relationship Id="rId14" Type="http://schemas.openxmlformats.org/officeDocument/2006/relationships/slideLayout" Target="../slideLayouts/slideLayout103.xml"/><Relationship Id="rId17" Type="http://schemas.openxmlformats.org/officeDocument/2006/relationships/slideLayout" Target="../slideLayouts/slideLayout106.xml"/><Relationship Id="rId16" Type="http://schemas.openxmlformats.org/officeDocument/2006/relationships/slideLayout" Target="../slideLayouts/slideLayout105.xml"/><Relationship Id="rId19" Type="http://schemas.openxmlformats.org/officeDocument/2006/relationships/slideLayout" Target="../slideLayouts/slideLayout108.xml"/><Relationship Id="rId18"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slideLayout" Target="../slideLayouts/slideLayout142.xml"/><Relationship Id="rId23" Type="http://schemas.openxmlformats.org/officeDocument/2006/relationships/slideLayout" Target="../slideLayouts/slideLayout141.xml"/><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26" Type="http://schemas.openxmlformats.org/officeDocument/2006/relationships/slideLayout" Target="../slideLayouts/slideLayout144.xml"/><Relationship Id="rId25" Type="http://schemas.openxmlformats.org/officeDocument/2006/relationships/slideLayout" Target="../slideLayouts/slideLayout143.xml"/><Relationship Id="rId28" Type="http://schemas.openxmlformats.org/officeDocument/2006/relationships/slideLayout" Target="../slideLayouts/slideLayout146.xml"/><Relationship Id="rId27" Type="http://schemas.openxmlformats.org/officeDocument/2006/relationships/slideLayout" Target="../slideLayouts/slideLayout145.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29" Type="http://schemas.openxmlformats.org/officeDocument/2006/relationships/slideLayout" Target="../slideLayouts/slideLayout147.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31" Type="http://schemas.openxmlformats.org/officeDocument/2006/relationships/slideLayout" Target="../slideLayouts/slideLayout149.xml"/><Relationship Id="rId30" Type="http://schemas.openxmlformats.org/officeDocument/2006/relationships/slideLayout" Target="../slideLayouts/slideLayout148.xml"/><Relationship Id="rId11" Type="http://schemas.openxmlformats.org/officeDocument/2006/relationships/slideLayout" Target="../slideLayouts/slideLayout129.xml"/><Relationship Id="rId33" Type="http://schemas.openxmlformats.org/officeDocument/2006/relationships/slideLayout" Target="../slideLayouts/slideLayout151.xml"/><Relationship Id="rId10" Type="http://schemas.openxmlformats.org/officeDocument/2006/relationships/slideLayout" Target="../slideLayouts/slideLayout128.xml"/><Relationship Id="rId32" Type="http://schemas.openxmlformats.org/officeDocument/2006/relationships/slideLayout" Target="../slideLayouts/slideLayout150.xml"/><Relationship Id="rId13" Type="http://schemas.openxmlformats.org/officeDocument/2006/relationships/slideLayout" Target="../slideLayouts/slideLayout131.xml"/><Relationship Id="rId35" Type="http://schemas.openxmlformats.org/officeDocument/2006/relationships/slideLayout" Target="../slideLayouts/slideLayout153.xml"/><Relationship Id="rId12" Type="http://schemas.openxmlformats.org/officeDocument/2006/relationships/slideLayout" Target="../slideLayouts/slideLayout130.xml"/><Relationship Id="rId34" Type="http://schemas.openxmlformats.org/officeDocument/2006/relationships/slideLayout" Target="../slideLayouts/slideLayout152.xml"/><Relationship Id="rId15" Type="http://schemas.openxmlformats.org/officeDocument/2006/relationships/slideLayout" Target="../slideLayouts/slideLayout133.xml"/><Relationship Id="rId37" Type="http://schemas.openxmlformats.org/officeDocument/2006/relationships/theme" Target="../theme/theme2.xml"/><Relationship Id="rId14" Type="http://schemas.openxmlformats.org/officeDocument/2006/relationships/slideLayout" Target="../slideLayouts/slideLayout132.xml"/><Relationship Id="rId36" Type="http://schemas.openxmlformats.org/officeDocument/2006/relationships/slideLayout" Target="../slideLayouts/slideLayout154.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FF7FF"/>
            </a:gs>
            <a:gs pos="100000">
              <a:schemeClr val="lt1"/>
            </a:gs>
          </a:gsLst>
          <a:lin ang="5400700" scaled="0"/>
        </a:gra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Syne ExtraBold"/>
              <a:buNone/>
              <a:defRPr sz="2500">
                <a:solidFill>
                  <a:schemeClr val="dk1"/>
                </a:solidFill>
                <a:latin typeface="Syne ExtraBold"/>
                <a:ea typeface="Syne ExtraBold"/>
                <a:cs typeface="Syne ExtraBold"/>
                <a:sym typeface="Syne ExtraBold"/>
              </a:defRPr>
            </a:lvl1pPr>
            <a:lvl2pPr lvl="1" rtl="0">
              <a:spcBef>
                <a:spcPts val="0"/>
              </a:spcBef>
              <a:spcAft>
                <a:spcPts val="0"/>
              </a:spcAft>
              <a:buClr>
                <a:schemeClr val="dk1"/>
              </a:buClr>
              <a:buSzPts val="3000"/>
              <a:buFont typeface="Syne ExtraBold"/>
              <a:buNone/>
              <a:defRPr sz="3000">
                <a:solidFill>
                  <a:schemeClr val="dk1"/>
                </a:solidFill>
                <a:latin typeface="Syne ExtraBold"/>
                <a:ea typeface="Syne ExtraBold"/>
                <a:cs typeface="Syne ExtraBold"/>
                <a:sym typeface="Syne ExtraBold"/>
              </a:defRPr>
            </a:lvl2pPr>
            <a:lvl3pPr lvl="2" rtl="0">
              <a:spcBef>
                <a:spcPts val="0"/>
              </a:spcBef>
              <a:spcAft>
                <a:spcPts val="0"/>
              </a:spcAft>
              <a:buClr>
                <a:schemeClr val="dk1"/>
              </a:buClr>
              <a:buSzPts val="3000"/>
              <a:buFont typeface="Syne ExtraBold"/>
              <a:buNone/>
              <a:defRPr sz="3000">
                <a:solidFill>
                  <a:schemeClr val="dk1"/>
                </a:solidFill>
                <a:latin typeface="Syne ExtraBold"/>
                <a:ea typeface="Syne ExtraBold"/>
                <a:cs typeface="Syne ExtraBold"/>
                <a:sym typeface="Syne ExtraBold"/>
              </a:defRPr>
            </a:lvl3pPr>
            <a:lvl4pPr lvl="3" rtl="0">
              <a:spcBef>
                <a:spcPts val="0"/>
              </a:spcBef>
              <a:spcAft>
                <a:spcPts val="0"/>
              </a:spcAft>
              <a:buClr>
                <a:schemeClr val="dk1"/>
              </a:buClr>
              <a:buSzPts val="3000"/>
              <a:buFont typeface="Syne ExtraBold"/>
              <a:buNone/>
              <a:defRPr sz="3000">
                <a:solidFill>
                  <a:schemeClr val="dk1"/>
                </a:solidFill>
                <a:latin typeface="Syne ExtraBold"/>
                <a:ea typeface="Syne ExtraBold"/>
                <a:cs typeface="Syne ExtraBold"/>
                <a:sym typeface="Syne ExtraBold"/>
              </a:defRPr>
            </a:lvl4pPr>
            <a:lvl5pPr lvl="4" rtl="0">
              <a:spcBef>
                <a:spcPts val="0"/>
              </a:spcBef>
              <a:spcAft>
                <a:spcPts val="0"/>
              </a:spcAft>
              <a:buClr>
                <a:schemeClr val="dk1"/>
              </a:buClr>
              <a:buSzPts val="3000"/>
              <a:buFont typeface="Syne ExtraBold"/>
              <a:buNone/>
              <a:defRPr sz="3000">
                <a:solidFill>
                  <a:schemeClr val="dk1"/>
                </a:solidFill>
                <a:latin typeface="Syne ExtraBold"/>
                <a:ea typeface="Syne ExtraBold"/>
                <a:cs typeface="Syne ExtraBold"/>
                <a:sym typeface="Syne ExtraBold"/>
              </a:defRPr>
            </a:lvl5pPr>
            <a:lvl6pPr lvl="5" rtl="0">
              <a:spcBef>
                <a:spcPts val="0"/>
              </a:spcBef>
              <a:spcAft>
                <a:spcPts val="0"/>
              </a:spcAft>
              <a:buClr>
                <a:schemeClr val="dk1"/>
              </a:buClr>
              <a:buSzPts val="3000"/>
              <a:buFont typeface="Syne ExtraBold"/>
              <a:buNone/>
              <a:defRPr sz="3000">
                <a:solidFill>
                  <a:schemeClr val="dk1"/>
                </a:solidFill>
                <a:latin typeface="Syne ExtraBold"/>
                <a:ea typeface="Syne ExtraBold"/>
                <a:cs typeface="Syne ExtraBold"/>
                <a:sym typeface="Syne ExtraBold"/>
              </a:defRPr>
            </a:lvl6pPr>
            <a:lvl7pPr lvl="6" rtl="0">
              <a:spcBef>
                <a:spcPts val="0"/>
              </a:spcBef>
              <a:spcAft>
                <a:spcPts val="0"/>
              </a:spcAft>
              <a:buClr>
                <a:schemeClr val="dk1"/>
              </a:buClr>
              <a:buSzPts val="3000"/>
              <a:buFont typeface="Syne ExtraBold"/>
              <a:buNone/>
              <a:defRPr sz="3000">
                <a:solidFill>
                  <a:schemeClr val="dk1"/>
                </a:solidFill>
                <a:latin typeface="Syne ExtraBold"/>
                <a:ea typeface="Syne ExtraBold"/>
                <a:cs typeface="Syne ExtraBold"/>
                <a:sym typeface="Syne ExtraBold"/>
              </a:defRPr>
            </a:lvl7pPr>
            <a:lvl8pPr lvl="7" rtl="0">
              <a:spcBef>
                <a:spcPts val="0"/>
              </a:spcBef>
              <a:spcAft>
                <a:spcPts val="0"/>
              </a:spcAft>
              <a:buClr>
                <a:schemeClr val="dk1"/>
              </a:buClr>
              <a:buSzPts val="3000"/>
              <a:buFont typeface="Syne ExtraBold"/>
              <a:buNone/>
              <a:defRPr sz="3000">
                <a:solidFill>
                  <a:schemeClr val="dk1"/>
                </a:solidFill>
                <a:latin typeface="Syne ExtraBold"/>
                <a:ea typeface="Syne ExtraBold"/>
                <a:cs typeface="Syne ExtraBold"/>
                <a:sym typeface="Syne ExtraBold"/>
              </a:defRPr>
            </a:lvl8pPr>
            <a:lvl9pPr lvl="8" rtl="0">
              <a:spcBef>
                <a:spcPts val="0"/>
              </a:spcBef>
              <a:spcAft>
                <a:spcPts val="0"/>
              </a:spcAft>
              <a:buClr>
                <a:schemeClr val="dk1"/>
              </a:buClr>
              <a:buSzPts val="3000"/>
              <a:buFont typeface="Syne ExtraBold"/>
              <a:buNone/>
              <a:defRPr sz="3000">
                <a:solidFill>
                  <a:schemeClr val="dk1"/>
                </a:solidFill>
                <a:latin typeface="Syne ExtraBold"/>
                <a:ea typeface="Syne ExtraBold"/>
                <a:cs typeface="Syne ExtraBold"/>
                <a:sym typeface="Syne ExtraBold"/>
              </a:defRPr>
            </a:lvl9pPr>
          </a:lstStyle>
          <a:p/>
        </p:txBody>
      </p:sp>
      <p:sp>
        <p:nvSpPr>
          <p:cNvPr id="57" name="Google Shape;57;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6" name="Shape 496"/>
        <p:cNvGrpSpPr/>
        <p:nvPr/>
      </p:nvGrpSpPr>
      <p:grpSpPr>
        <a:xfrm>
          <a:off x="0" y="0"/>
          <a:ext cx="0" cy="0"/>
          <a:chOff x="0" y="0"/>
          <a:chExt cx="0" cy="0"/>
        </a:xfrm>
      </p:grpSpPr>
      <p:sp>
        <p:nvSpPr>
          <p:cNvPr id="497" name="Google Shape;497;p45"/>
          <p:cNvSpPr txBox="1"/>
          <p:nvPr>
            <p:ph type="title"/>
          </p:nvPr>
        </p:nvSpPr>
        <p:spPr>
          <a:xfrm>
            <a:off x="758775" y="446216"/>
            <a:ext cx="76263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1pPr>
            <a:lvl2pPr lvl="1"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2pPr>
            <a:lvl3pPr lvl="2"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3pPr>
            <a:lvl4pPr lvl="3"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4pPr>
            <a:lvl5pPr lvl="4"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5pPr>
            <a:lvl6pPr lvl="5"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6pPr>
            <a:lvl7pPr lvl="6"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7pPr>
            <a:lvl8pPr lvl="7"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8pPr>
            <a:lvl9pPr lvl="8"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9pPr>
          </a:lstStyle>
          <a:p/>
        </p:txBody>
      </p:sp>
      <p:sp>
        <p:nvSpPr>
          <p:cNvPr id="498" name="Google Shape;498;p45"/>
          <p:cNvSpPr txBox="1"/>
          <p:nvPr>
            <p:ph idx="1" type="body"/>
          </p:nvPr>
        </p:nvSpPr>
        <p:spPr>
          <a:xfrm>
            <a:off x="758775" y="1434450"/>
            <a:ext cx="7626300" cy="3134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indent="-317500" lvl="1" marL="9144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1278" name="Shape 1278"/>
        <p:cNvGrpSpPr/>
        <p:nvPr/>
      </p:nvGrpSpPr>
      <p:grpSpPr>
        <a:xfrm>
          <a:off x="0" y="0"/>
          <a:ext cx="0" cy="0"/>
          <a:chOff x="0" y="0"/>
          <a:chExt cx="0" cy="0"/>
        </a:xfrm>
      </p:grpSpPr>
      <p:sp>
        <p:nvSpPr>
          <p:cNvPr id="1279" name="Google Shape;1279;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1280" name="Google Shape;1280;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1281" name="Google Shape;1281;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25" name="Shape 1325"/>
        <p:cNvGrpSpPr/>
        <p:nvPr/>
      </p:nvGrpSpPr>
      <p:grpSpPr>
        <a:xfrm>
          <a:off x="0" y="0"/>
          <a:ext cx="0" cy="0"/>
          <a:chOff x="0" y="0"/>
          <a:chExt cx="0" cy="0"/>
        </a:xfrm>
      </p:grpSpPr>
      <p:sp>
        <p:nvSpPr>
          <p:cNvPr id="1326" name="Google Shape;1326;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600"/>
              <a:buFont typeface="Cairo"/>
              <a:buNone/>
              <a:defRPr b="1" sz="3600">
                <a:solidFill>
                  <a:schemeClr val="dk1"/>
                </a:solidFill>
                <a:latin typeface="Cairo"/>
                <a:ea typeface="Cairo"/>
                <a:cs typeface="Cairo"/>
                <a:sym typeface="Cair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27" name="Google Shape;1327;p9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Oxygen"/>
              <a:buChar char="●"/>
              <a:defRPr sz="1800">
                <a:solidFill>
                  <a:schemeClr val="lt2"/>
                </a:solidFill>
                <a:latin typeface="Oxygen"/>
                <a:ea typeface="Oxygen"/>
                <a:cs typeface="Oxygen"/>
                <a:sym typeface="Oxygen"/>
              </a:defRPr>
            </a:lvl1pPr>
            <a:lvl2pPr indent="-317500" lvl="1" marL="914400" rtl="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2pPr>
            <a:lvl3pPr indent="-317500" lvl="2" marL="1371600" rtl="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3pPr>
            <a:lvl4pPr indent="-317500" lvl="3" marL="1828800" rtl="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4pPr>
            <a:lvl5pPr indent="-317500" lvl="4" marL="2286000" rtl="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5pPr>
            <a:lvl6pPr indent="-317500" lvl="5" marL="2743200" rtl="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6pPr>
            <a:lvl7pPr indent="-317500" lvl="6" marL="3200400" rtl="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7pPr>
            <a:lvl8pPr indent="-317500" lvl="7" marL="3657600" rtl="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8pPr>
            <a:lvl9pPr indent="-317500" lvl="8" marL="4114800" rtl="0">
              <a:lnSpc>
                <a:spcPct val="115000"/>
              </a:lnSpc>
              <a:spcBef>
                <a:spcPts val="0"/>
              </a:spcBef>
              <a:spcAft>
                <a:spcPts val="0"/>
              </a:spcAft>
              <a:buClr>
                <a:schemeClr val="lt2"/>
              </a:buClr>
              <a:buSzPts val="1400"/>
              <a:buFont typeface="Oxygen"/>
              <a:buChar char="■"/>
              <a:defRPr>
                <a:solidFill>
                  <a:schemeClr val="lt2"/>
                </a:solidFill>
                <a:latin typeface="Oxygen"/>
                <a:ea typeface="Oxygen"/>
                <a:cs typeface="Oxygen"/>
                <a:sym typeface="Oxygen"/>
              </a:defRPr>
            </a:lvl9pPr>
          </a:lstStyle>
          <a:p/>
        </p:txBody>
      </p:sp>
      <p:sp>
        <p:nvSpPr>
          <p:cNvPr id="1328" name="Google Shape;1328;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89" name="Shape 1889"/>
        <p:cNvGrpSpPr/>
        <p:nvPr/>
      </p:nvGrpSpPr>
      <p:grpSpPr>
        <a:xfrm>
          <a:off x="0" y="0"/>
          <a:ext cx="0" cy="0"/>
          <a:chOff x="0" y="0"/>
          <a:chExt cx="0" cy="0"/>
        </a:xfrm>
      </p:grpSpPr>
      <p:sp>
        <p:nvSpPr>
          <p:cNvPr id="1890" name="Google Shape;1890;p124"/>
          <p:cNvSpPr txBox="1"/>
          <p:nvPr>
            <p:ph type="title"/>
          </p:nvPr>
        </p:nvSpPr>
        <p:spPr>
          <a:xfrm>
            <a:off x="758775" y="446216"/>
            <a:ext cx="76263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1pPr>
            <a:lvl2pPr lvl="1"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2pPr>
            <a:lvl3pPr lvl="2"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3pPr>
            <a:lvl4pPr lvl="3"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4pPr>
            <a:lvl5pPr lvl="4"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5pPr>
            <a:lvl6pPr lvl="5"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6pPr>
            <a:lvl7pPr lvl="6"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7pPr>
            <a:lvl8pPr lvl="7"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8pPr>
            <a:lvl9pPr lvl="8" rtl="0" algn="ctr">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9pPr>
          </a:lstStyle>
          <a:p/>
        </p:txBody>
      </p:sp>
      <p:sp>
        <p:nvSpPr>
          <p:cNvPr id="1891" name="Google Shape;1891;p124"/>
          <p:cNvSpPr txBox="1"/>
          <p:nvPr>
            <p:ph idx="1" type="body"/>
          </p:nvPr>
        </p:nvSpPr>
        <p:spPr>
          <a:xfrm>
            <a:off x="758775" y="1434450"/>
            <a:ext cx="7626300" cy="3134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indent="-317500" lvl="1" marL="9144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rtl="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ihetvipatel/DATA-606-Capstone-Project-Conversational-Recommender-System-for-Restaurant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techjury.net/blog/yelp-statistics/#gref" TargetMode="External"/><Relationship Id="rId4" Type="http://schemas.openxmlformats.org/officeDocument/2006/relationships/hyperlink" Target="https://doi.org/10.1016/j.mlwa.2021.100114" TargetMode="External"/><Relationship Id="rId5" Type="http://schemas.openxmlformats.org/officeDocument/2006/relationships/hyperlink" Target="https://doi.org/10.1016/j.eswa.2020.114324" TargetMode="External"/><Relationship Id="rId6" Type="http://schemas.openxmlformats.org/officeDocument/2006/relationships/hyperlink" Target="https://doi.org/10.1016/j.neucom.2019.09.052" TargetMode="External"/><Relationship Id="rId7" Type="http://schemas.openxmlformats.org/officeDocument/2006/relationships/hyperlink" Target="https://www.mathworks.com/help/textanalytics/ug/extract-keywords-from-documents-using-rake.html" TargetMode="External"/><Relationship Id="rId8" Type="http://schemas.openxmlformats.org/officeDocument/2006/relationships/hyperlink" Target="https://towardsdatascience.com/text-mining-and-sentiment-analysis-for-yelp-reviews-of-a-burger-chain-6d3bcfcab17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xml"/><Relationship Id="rId3" Type="http://schemas.openxmlformats.org/officeDocument/2006/relationships/hyperlink" Target="https://www.yelp.com/dataset" TargetMode="External"/><Relationship Id="rId4" Type="http://schemas.openxmlformats.org/officeDocument/2006/relationships/image" Target="../media/image7.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161"/>
          <p:cNvSpPr txBox="1"/>
          <p:nvPr>
            <p:ph type="ctrTitle"/>
          </p:nvPr>
        </p:nvSpPr>
        <p:spPr>
          <a:xfrm>
            <a:off x="713213" y="807025"/>
            <a:ext cx="4098300" cy="193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400">
                <a:solidFill>
                  <a:srgbClr val="FF5722"/>
                </a:solidFill>
                <a:latin typeface="Alfa Slab One"/>
                <a:ea typeface="Alfa Slab One"/>
                <a:cs typeface="Alfa Slab One"/>
                <a:sym typeface="Alfa Slab One"/>
              </a:rPr>
              <a:t>606</a:t>
            </a:r>
            <a:endParaRPr sz="5400">
              <a:solidFill>
                <a:srgbClr val="FF5722"/>
              </a:solidFill>
              <a:latin typeface="Alfa Slab One"/>
              <a:ea typeface="Alfa Slab One"/>
              <a:cs typeface="Alfa Slab One"/>
              <a:sym typeface="Alfa Slab One"/>
            </a:endParaRPr>
          </a:p>
          <a:p>
            <a:pPr indent="0" lvl="0" marL="0" rtl="0" algn="l">
              <a:spcBef>
                <a:spcPts val="0"/>
              </a:spcBef>
              <a:spcAft>
                <a:spcPts val="0"/>
              </a:spcAft>
              <a:buNone/>
            </a:pPr>
            <a:r>
              <a:rPr b="1" lang="en" sz="2400">
                <a:latin typeface="Audiowide"/>
                <a:ea typeface="Audiowide"/>
                <a:cs typeface="Audiowide"/>
                <a:sym typeface="Audiowide"/>
              </a:rPr>
              <a:t>Chat Recommender for Restaurants</a:t>
            </a:r>
            <a:r>
              <a:rPr b="1" lang="en" sz="2400">
                <a:latin typeface="Audiowide"/>
                <a:ea typeface="Audiowide"/>
                <a:cs typeface="Audiowide"/>
                <a:sym typeface="Audiowide"/>
              </a:rPr>
              <a:t>:</a:t>
            </a:r>
            <a:endParaRPr b="1" sz="2400">
              <a:latin typeface="Audiowide"/>
              <a:ea typeface="Audiowide"/>
              <a:cs typeface="Audiowide"/>
              <a:sym typeface="Audiowide"/>
            </a:endParaRPr>
          </a:p>
        </p:txBody>
      </p:sp>
      <p:sp>
        <p:nvSpPr>
          <p:cNvPr id="2676" name="Google Shape;2676;p161"/>
          <p:cNvSpPr txBox="1"/>
          <p:nvPr>
            <p:ph idx="1" type="subTitle"/>
          </p:nvPr>
        </p:nvSpPr>
        <p:spPr>
          <a:xfrm>
            <a:off x="713225" y="3482950"/>
            <a:ext cx="4098300" cy="107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t>Hafsa Chaudhry, Omar Agha Khan, Hetvi Patel, and Sarah Denlinger</a:t>
            </a:r>
            <a:endParaRPr sz="1000"/>
          </a:p>
          <a:p>
            <a:pPr indent="0" lvl="0" marL="0" rtl="0" algn="l">
              <a:spcBef>
                <a:spcPts val="0"/>
              </a:spcBef>
              <a:spcAft>
                <a:spcPts val="0"/>
              </a:spcAft>
              <a:buNone/>
            </a:pPr>
            <a:r>
              <a:t/>
            </a:r>
            <a:endParaRPr/>
          </a:p>
        </p:txBody>
      </p:sp>
      <p:sp>
        <p:nvSpPr>
          <p:cNvPr id="2677" name="Google Shape;2677;p161"/>
          <p:cNvSpPr txBox="1"/>
          <p:nvPr>
            <p:ph idx="3" type="title"/>
          </p:nvPr>
        </p:nvSpPr>
        <p:spPr>
          <a:xfrm>
            <a:off x="713225" y="2745925"/>
            <a:ext cx="4098300" cy="630300"/>
          </a:xfrm>
          <a:prstGeom prst="rect">
            <a:avLst/>
          </a:prstGeom>
          <a:ln cap="flat" cmpd="sng" w="2857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0" lang="en" sz="4600">
                <a:solidFill>
                  <a:srgbClr val="FF5722"/>
                </a:solidFill>
                <a:latin typeface="Alfa Slab One"/>
                <a:ea typeface="Alfa Slab One"/>
                <a:cs typeface="Alfa Slab One"/>
                <a:sym typeface="Alfa Slab One"/>
              </a:rPr>
              <a:t>Team</a:t>
            </a:r>
            <a:r>
              <a:rPr b="1" i="0" lang="en" sz="4600">
                <a:solidFill>
                  <a:srgbClr val="FF5722"/>
                </a:solidFill>
                <a:latin typeface="Alfa Slab One"/>
                <a:ea typeface="Alfa Slab One"/>
                <a:cs typeface="Alfa Slab One"/>
                <a:sym typeface="Alfa Slab One"/>
              </a:rPr>
              <a:t> B</a:t>
            </a:r>
            <a:r>
              <a:rPr b="1" lang="en" sz="2800">
                <a:latin typeface="Alfa Slab One"/>
                <a:ea typeface="Alfa Slab One"/>
                <a:cs typeface="Alfa Slab One"/>
                <a:sym typeface="Alfa Slab One"/>
              </a:rPr>
              <a:t> </a:t>
            </a:r>
            <a:endParaRPr b="1" sz="2800">
              <a:latin typeface="Alfa Slab One"/>
              <a:ea typeface="Alfa Slab One"/>
              <a:cs typeface="Alfa Slab One"/>
              <a:sym typeface="Alfa Slab One"/>
            </a:endParaRPr>
          </a:p>
        </p:txBody>
      </p:sp>
      <p:pic>
        <p:nvPicPr>
          <p:cNvPr id="2678" name="Google Shape;2678;p161"/>
          <p:cNvPicPr preferRelativeResize="0"/>
          <p:nvPr/>
        </p:nvPicPr>
        <p:blipFill>
          <a:blip r:embed="rId3">
            <a:alphaModFix/>
          </a:blip>
          <a:stretch>
            <a:fillRect/>
          </a:stretch>
        </p:blipFill>
        <p:spPr>
          <a:xfrm>
            <a:off x="5246400" y="1160125"/>
            <a:ext cx="3371324" cy="3111125"/>
          </a:xfrm>
          <a:prstGeom prst="rect">
            <a:avLst/>
          </a:prstGeom>
          <a:noFill/>
          <a:ln>
            <a:noFill/>
          </a:ln>
        </p:spPr>
      </p:pic>
      <p:sp>
        <p:nvSpPr>
          <p:cNvPr id="2679" name="Google Shape;2679;p161"/>
          <p:cNvSpPr/>
          <p:nvPr/>
        </p:nvSpPr>
        <p:spPr>
          <a:xfrm>
            <a:off x="7125300" y="3997950"/>
            <a:ext cx="1641600" cy="4110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Syne ExtraBold"/>
                <a:ea typeface="Syne ExtraBold"/>
                <a:cs typeface="Syne ExtraBold"/>
                <a:sym typeface="Syne ExtraBold"/>
              </a:rPr>
              <a:t>Bon Appetit</a:t>
            </a:r>
            <a:endParaRPr i="1" sz="1200">
              <a:latin typeface="Syne ExtraBold"/>
              <a:ea typeface="Syne ExtraBold"/>
              <a:cs typeface="Syne ExtraBold"/>
              <a:sym typeface="Syne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6" name="Shape 2776"/>
        <p:cNvGrpSpPr/>
        <p:nvPr/>
      </p:nvGrpSpPr>
      <p:grpSpPr>
        <a:xfrm>
          <a:off x="0" y="0"/>
          <a:ext cx="0" cy="0"/>
          <a:chOff x="0" y="0"/>
          <a:chExt cx="0" cy="0"/>
        </a:xfrm>
      </p:grpSpPr>
      <p:sp>
        <p:nvSpPr>
          <p:cNvPr id="2777" name="Google Shape;2777;p170"/>
          <p:cNvSpPr txBox="1"/>
          <p:nvPr>
            <p:ph idx="2" type="title"/>
          </p:nvPr>
        </p:nvSpPr>
        <p:spPr>
          <a:xfrm>
            <a:off x="4533000" y="567132"/>
            <a:ext cx="3583200" cy="6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Keyword Extraction</a:t>
            </a:r>
            <a:endParaRPr/>
          </a:p>
        </p:txBody>
      </p:sp>
      <p:sp>
        <p:nvSpPr>
          <p:cNvPr id="2778" name="Google Shape;2778;p170"/>
          <p:cNvSpPr txBox="1"/>
          <p:nvPr/>
        </p:nvSpPr>
        <p:spPr>
          <a:xfrm>
            <a:off x="385500" y="1604900"/>
            <a:ext cx="6344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RAKE Keyword Extractor</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Vectorized using CountVectorizer</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Next Steps: </a:t>
            </a:r>
            <a:endParaRPr>
              <a:latin typeface="Poppins"/>
              <a:ea typeface="Poppins"/>
              <a:cs typeface="Poppins"/>
              <a:sym typeface="Poppins"/>
            </a:endParaRPr>
          </a:p>
          <a:p>
            <a:pPr indent="-317500" lvl="1" marL="914400" rtl="0" algn="l">
              <a:spcBef>
                <a:spcPts val="0"/>
              </a:spcBef>
              <a:spcAft>
                <a:spcPts val="0"/>
              </a:spcAft>
              <a:buSzPts val="1400"/>
              <a:buFont typeface="Poppins"/>
              <a:buChar char="○"/>
            </a:pPr>
            <a:r>
              <a:rPr lang="en">
                <a:latin typeface="Poppins"/>
                <a:ea typeface="Poppins"/>
                <a:cs typeface="Poppins"/>
                <a:sym typeface="Poppins"/>
              </a:rPr>
              <a:t>Feed into recommendation model</a:t>
            </a:r>
            <a:endParaRPr>
              <a:latin typeface="Poppins"/>
              <a:ea typeface="Poppins"/>
              <a:cs typeface="Poppins"/>
              <a:sym typeface="Poppins"/>
            </a:endParaRPr>
          </a:p>
        </p:txBody>
      </p:sp>
      <p:pic>
        <p:nvPicPr>
          <p:cNvPr id="2779" name="Google Shape;2779;p170"/>
          <p:cNvPicPr preferRelativeResize="0"/>
          <p:nvPr/>
        </p:nvPicPr>
        <p:blipFill>
          <a:blip r:embed="rId3">
            <a:alphaModFix/>
          </a:blip>
          <a:stretch>
            <a:fillRect/>
          </a:stretch>
        </p:blipFill>
        <p:spPr>
          <a:xfrm>
            <a:off x="1066575" y="2829150"/>
            <a:ext cx="7248948" cy="197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171"/>
          <p:cNvSpPr txBox="1"/>
          <p:nvPr>
            <p:ph idx="2" type="title"/>
          </p:nvPr>
        </p:nvSpPr>
        <p:spPr>
          <a:xfrm>
            <a:off x="453000" y="302875"/>
            <a:ext cx="4331700" cy="6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Classification</a:t>
            </a:r>
            <a:endParaRPr/>
          </a:p>
        </p:txBody>
      </p:sp>
      <p:pic>
        <p:nvPicPr>
          <p:cNvPr id="2785" name="Google Shape;2785;p171"/>
          <p:cNvPicPr preferRelativeResize="0"/>
          <p:nvPr/>
        </p:nvPicPr>
        <p:blipFill>
          <a:blip r:embed="rId3">
            <a:alphaModFix/>
          </a:blip>
          <a:stretch>
            <a:fillRect/>
          </a:stretch>
        </p:blipFill>
        <p:spPr>
          <a:xfrm>
            <a:off x="2346775" y="1423925"/>
            <a:ext cx="4573125" cy="345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172"/>
          <p:cNvSpPr txBox="1"/>
          <p:nvPr>
            <p:ph idx="2" type="title"/>
          </p:nvPr>
        </p:nvSpPr>
        <p:spPr>
          <a:xfrm>
            <a:off x="453000" y="302875"/>
            <a:ext cx="4331700" cy="6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a:t>
            </a:r>
            <a:endParaRPr/>
          </a:p>
        </p:txBody>
      </p:sp>
      <p:pic>
        <p:nvPicPr>
          <p:cNvPr id="2791" name="Google Shape;2791;p172"/>
          <p:cNvPicPr preferRelativeResize="0"/>
          <p:nvPr/>
        </p:nvPicPr>
        <p:blipFill>
          <a:blip r:embed="rId3">
            <a:alphaModFix/>
          </a:blip>
          <a:stretch>
            <a:fillRect/>
          </a:stretch>
        </p:blipFill>
        <p:spPr>
          <a:xfrm>
            <a:off x="1057950" y="1644575"/>
            <a:ext cx="3121800" cy="3054675"/>
          </a:xfrm>
          <a:prstGeom prst="rect">
            <a:avLst/>
          </a:prstGeom>
          <a:noFill/>
          <a:ln>
            <a:noFill/>
          </a:ln>
        </p:spPr>
      </p:pic>
      <p:pic>
        <p:nvPicPr>
          <p:cNvPr id="2792" name="Google Shape;2792;p172"/>
          <p:cNvPicPr preferRelativeResize="0"/>
          <p:nvPr/>
        </p:nvPicPr>
        <p:blipFill>
          <a:blip r:embed="rId4">
            <a:alphaModFix/>
          </a:blip>
          <a:stretch>
            <a:fillRect/>
          </a:stretch>
        </p:blipFill>
        <p:spPr>
          <a:xfrm>
            <a:off x="5027400" y="1706725"/>
            <a:ext cx="2647225" cy="299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173"/>
          <p:cNvSpPr txBox="1"/>
          <p:nvPr>
            <p:ph idx="2" type="title"/>
          </p:nvPr>
        </p:nvSpPr>
        <p:spPr>
          <a:xfrm>
            <a:off x="957300" y="213700"/>
            <a:ext cx="7381800" cy="6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Recommender System</a:t>
            </a:r>
            <a:endParaRPr/>
          </a:p>
        </p:txBody>
      </p:sp>
      <p:pic>
        <p:nvPicPr>
          <p:cNvPr id="2798" name="Google Shape;2798;p173"/>
          <p:cNvPicPr preferRelativeResize="0"/>
          <p:nvPr/>
        </p:nvPicPr>
        <p:blipFill>
          <a:blip r:embed="rId3">
            <a:alphaModFix/>
          </a:blip>
          <a:stretch>
            <a:fillRect/>
          </a:stretch>
        </p:blipFill>
        <p:spPr>
          <a:xfrm>
            <a:off x="152400" y="1050100"/>
            <a:ext cx="4594723" cy="3941001"/>
          </a:xfrm>
          <a:prstGeom prst="rect">
            <a:avLst/>
          </a:prstGeom>
          <a:noFill/>
          <a:ln>
            <a:noFill/>
          </a:ln>
        </p:spPr>
      </p:pic>
      <p:pic>
        <p:nvPicPr>
          <p:cNvPr id="2799" name="Google Shape;2799;p173"/>
          <p:cNvPicPr preferRelativeResize="0"/>
          <p:nvPr/>
        </p:nvPicPr>
        <p:blipFill rotWithShape="1">
          <a:blip r:embed="rId4">
            <a:alphaModFix/>
          </a:blip>
          <a:srcRect b="0" l="0" r="26627" t="0"/>
          <a:stretch/>
        </p:blipFill>
        <p:spPr>
          <a:xfrm>
            <a:off x="4839800" y="1306975"/>
            <a:ext cx="4182576" cy="3427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174"/>
          <p:cNvSpPr txBox="1"/>
          <p:nvPr>
            <p:ph idx="2" type="title"/>
          </p:nvPr>
        </p:nvSpPr>
        <p:spPr>
          <a:xfrm>
            <a:off x="957775" y="325275"/>
            <a:ext cx="7158300" cy="9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Recommender System: Cont.</a:t>
            </a:r>
            <a:endParaRPr/>
          </a:p>
        </p:txBody>
      </p:sp>
      <p:pic>
        <p:nvPicPr>
          <p:cNvPr id="2805" name="Google Shape;2805;p174"/>
          <p:cNvPicPr preferRelativeResize="0"/>
          <p:nvPr/>
        </p:nvPicPr>
        <p:blipFill>
          <a:blip r:embed="rId3">
            <a:alphaModFix/>
          </a:blip>
          <a:stretch>
            <a:fillRect/>
          </a:stretch>
        </p:blipFill>
        <p:spPr>
          <a:xfrm>
            <a:off x="2878575" y="1146325"/>
            <a:ext cx="5907875" cy="3843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2809" name="Shape 2809"/>
        <p:cNvGrpSpPr/>
        <p:nvPr/>
      </p:nvGrpSpPr>
      <p:grpSpPr>
        <a:xfrm>
          <a:off x="0" y="0"/>
          <a:ext cx="0" cy="0"/>
          <a:chOff x="0" y="0"/>
          <a:chExt cx="0" cy="0"/>
        </a:xfrm>
      </p:grpSpPr>
      <p:sp>
        <p:nvSpPr>
          <p:cNvPr id="2810" name="Google Shape;2810;p175"/>
          <p:cNvSpPr/>
          <p:nvPr/>
        </p:nvSpPr>
        <p:spPr>
          <a:xfrm>
            <a:off x="571500" y="279675"/>
            <a:ext cx="2711700" cy="462000"/>
          </a:xfrm>
          <a:prstGeom prst="roundRect">
            <a:avLst>
              <a:gd fmla="val 16667" name="adj"/>
            </a:avLst>
          </a:prstGeom>
          <a:solidFill>
            <a:srgbClr val="2BA44F"/>
          </a:solidFill>
          <a:ln cap="flat" cmpd="sng" w="19050">
            <a:solidFill>
              <a:srgbClr val="2B98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75"/>
          <p:cNvSpPr txBox="1"/>
          <p:nvPr>
            <p:ph type="title"/>
          </p:nvPr>
        </p:nvSpPr>
        <p:spPr>
          <a:xfrm>
            <a:off x="509775" y="224325"/>
            <a:ext cx="8520600" cy="572700"/>
          </a:xfrm>
          <a:prstGeom prst="rect">
            <a:avLst/>
          </a:prstGeom>
          <a:no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a:uFill>
                  <a:noFill/>
                </a:uFill>
                <a:latin typeface="Comfortaa"/>
                <a:ea typeface="Comfortaa"/>
                <a:cs typeface="Comfortaa"/>
                <a:sym typeface="Comfortaa"/>
                <a:hlinkClick r:id="rId3"/>
              </a:rPr>
              <a:t>GitHub Link</a:t>
            </a:r>
            <a:r>
              <a:rPr b="1" lang="en">
                <a:highlight>
                  <a:srgbClr val="6AA84F"/>
                </a:highlight>
                <a:latin typeface="Comfortaa"/>
                <a:ea typeface="Comfortaa"/>
                <a:cs typeface="Comfortaa"/>
                <a:sym typeface="Comfortaa"/>
              </a:rPr>
              <a:t> - </a:t>
            </a:r>
            <a:r>
              <a:rPr b="1" lang="en" sz="1111">
                <a:highlight>
                  <a:srgbClr val="6AA84F"/>
                </a:highlight>
                <a:latin typeface="Comfortaa"/>
                <a:ea typeface="Comfortaa"/>
                <a:cs typeface="Comfortaa"/>
                <a:sym typeface="Comfortaa"/>
              </a:rPr>
              <a:t>https://github.com/ihetvipatel/DATA-606-Capstone-Project-Conversational-Recommender-System-for-Restaurants  </a:t>
            </a:r>
            <a:endParaRPr b="1" sz="1111">
              <a:highlight>
                <a:srgbClr val="6AA84F"/>
              </a:highlight>
              <a:latin typeface="Comfortaa"/>
              <a:ea typeface="Comfortaa"/>
              <a:cs typeface="Comfortaa"/>
              <a:sym typeface="Comfortaa"/>
            </a:endParaRPr>
          </a:p>
        </p:txBody>
      </p:sp>
      <p:pic>
        <p:nvPicPr>
          <p:cNvPr id="2812" name="Google Shape;2812;p175"/>
          <p:cNvPicPr preferRelativeResize="0"/>
          <p:nvPr/>
        </p:nvPicPr>
        <p:blipFill>
          <a:blip r:embed="rId4">
            <a:alphaModFix/>
          </a:blip>
          <a:stretch>
            <a:fillRect/>
          </a:stretch>
        </p:blipFill>
        <p:spPr>
          <a:xfrm>
            <a:off x="509775" y="1085325"/>
            <a:ext cx="8124452" cy="3895876"/>
          </a:xfrm>
          <a:prstGeom prst="rect">
            <a:avLst/>
          </a:prstGeom>
          <a:noFill/>
          <a:ln>
            <a:noFill/>
          </a:ln>
        </p:spPr>
      </p:pic>
      <p:sp>
        <p:nvSpPr>
          <p:cNvPr id="2813" name="Google Shape;2813;p175"/>
          <p:cNvSpPr/>
          <p:nvPr/>
        </p:nvSpPr>
        <p:spPr>
          <a:xfrm rot="10800000">
            <a:off x="3363350" y="465075"/>
            <a:ext cx="206700" cy="912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CC8"/>
        </a:solidFill>
      </p:bgPr>
    </p:bg>
    <p:spTree>
      <p:nvGrpSpPr>
        <p:cNvPr id="2817" name="Shape 2817"/>
        <p:cNvGrpSpPr/>
        <p:nvPr/>
      </p:nvGrpSpPr>
      <p:grpSpPr>
        <a:xfrm>
          <a:off x="0" y="0"/>
          <a:ext cx="0" cy="0"/>
          <a:chOff x="0" y="0"/>
          <a:chExt cx="0" cy="0"/>
        </a:xfrm>
      </p:grpSpPr>
      <p:sp>
        <p:nvSpPr>
          <p:cNvPr id="2818" name="Google Shape;2818;p176"/>
          <p:cNvSpPr/>
          <p:nvPr/>
        </p:nvSpPr>
        <p:spPr>
          <a:xfrm>
            <a:off x="4973275" y="3006250"/>
            <a:ext cx="4061700" cy="18045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76"/>
          <p:cNvSpPr/>
          <p:nvPr/>
        </p:nvSpPr>
        <p:spPr>
          <a:xfrm>
            <a:off x="4973275" y="1066050"/>
            <a:ext cx="4061700" cy="18045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76"/>
          <p:cNvSpPr/>
          <p:nvPr/>
        </p:nvSpPr>
        <p:spPr>
          <a:xfrm>
            <a:off x="366450" y="3006250"/>
            <a:ext cx="4061700" cy="18045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76"/>
          <p:cNvSpPr/>
          <p:nvPr/>
        </p:nvSpPr>
        <p:spPr>
          <a:xfrm>
            <a:off x="366450" y="1066050"/>
            <a:ext cx="4061700" cy="18045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76"/>
          <p:cNvSpPr txBox="1"/>
          <p:nvPr>
            <p:ph type="title"/>
          </p:nvPr>
        </p:nvSpPr>
        <p:spPr>
          <a:xfrm>
            <a:off x="311700" y="413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5722"/>
                </a:solidFill>
                <a:latin typeface="Alfa Slab One"/>
                <a:ea typeface="Alfa Slab One"/>
                <a:cs typeface="Alfa Slab One"/>
                <a:sym typeface="Alfa Slab One"/>
              </a:rPr>
              <a:t>Chatbot Integration</a:t>
            </a:r>
            <a:endParaRPr>
              <a:solidFill>
                <a:srgbClr val="FF5722"/>
              </a:solidFill>
              <a:latin typeface="Alfa Slab One"/>
              <a:ea typeface="Alfa Slab One"/>
              <a:cs typeface="Alfa Slab One"/>
              <a:sym typeface="Alfa Slab One"/>
            </a:endParaRPr>
          </a:p>
          <a:p>
            <a:pPr indent="0" lvl="0" marL="0" rtl="0" algn="l">
              <a:spcBef>
                <a:spcPts val="0"/>
              </a:spcBef>
              <a:spcAft>
                <a:spcPts val="0"/>
              </a:spcAft>
              <a:buNone/>
            </a:pPr>
            <a:r>
              <a:t/>
            </a:r>
            <a:endParaRPr/>
          </a:p>
        </p:txBody>
      </p:sp>
      <p:sp>
        <p:nvSpPr>
          <p:cNvPr id="2823" name="Google Shape;2823;p176"/>
          <p:cNvSpPr txBox="1"/>
          <p:nvPr>
            <p:ph idx="1" type="body"/>
          </p:nvPr>
        </p:nvSpPr>
        <p:spPr>
          <a:xfrm>
            <a:off x="366450" y="2930050"/>
            <a:ext cx="3993000" cy="1804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700">
                <a:solidFill>
                  <a:srgbClr val="191919"/>
                </a:solidFill>
                <a:latin typeface="Raleway"/>
                <a:ea typeface="Raleway"/>
                <a:cs typeface="Raleway"/>
                <a:sym typeface="Raleway"/>
              </a:rPr>
              <a:t>3. Suggest restaurants to match preferences</a:t>
            </a:r>
            <a:endParaRPr b="1" sz="1700">
              <a:solidFill>
                <a:srgbClr val="191919"/>
              </a:solidFill>
              <a:latin typeface="Raleway"/>
              <a:ea typeface="Raleway"/>
              <a:cs typeface="Raleway"/>
              <a:sym typeface="Raleway"/>
            </a:endParaRPr>
          </a:p>
          <a:p>
            <a:pPr indent="-336550" lvl="1" marL="914400" rtl="0" algn="l">
              <a:lnSpc>
                <a:spcPct val="105000"/>
              </a:lnSpc>
              <a:spcBef>
                <a:spcPts val="1200"/>
              </a:spcBef>
              <a:spcAft>
                <a:spcPts val="0"/>
              </a:spcAft>
              <a:buClr>
                <a:srgbClr val="191919"/>
              </a:buClr>
              <a:buSzPts val="1700"/>
              <a:buFont typeface="Raleway"/>
              <a:buAutoNum type="alphaLcPeriod"/>
            </a:pPr>
            <a:r>
              <a:rPr b="1" lang="en" sz="1700">
                <a:solidFill>
                  <a:srgbClr val="191919"/>
                </a:solidFill>
                <a:latin typeface="Raleway"/>
                <a:ea typeface="Raleway"/>
                <a:cs typeface="Raleway"/>
                <a:sym typeface="Raleway"/>
              </a:rPr>
              <a:t>Distance from user’s location</a:t>
            </a:r>
            <a:endParaRPr b="1" sz="1700">
              <a:solidFill>
                <a:srgbClr val="191919"/>
              </a:solidFill>
              <a:latin typeface="Raleway"/>
              <a:ea typeface="Raleway"/>
              <a:cs typeface="Raleway"/>
              <a:sym typeface="Raleway"/>
            </a:endParaRPr>
          </a:p>
          <a:p>
            <a:pPr indent="-336550" lvl="1" marL="914400" rtl="0" algn="l">
              <a:lnSpc>
                <a:spcPct val="105000"/>
              </a:lnSpc>
              <a:spcBef>
                <a:spcPts val="0"/>
              </a:spcBef>
              <a:spcAft>
                <a:spcPts val="0"/>
              </a:spcAft>
              <a:buClr>
                <a:srgbClr val="191919"/>
              </a:buClr>
              <a:buSzPts val="1700"/>
              <a:buFont typeface="Raleway"/>
              <a:buAutoNum type="alphaLcPeriod"/>
            </a:pPr>
            <a:r>
              <a:rPr b="1" lang="en" sz="1700">
                <a:solidFill>
                  <a:srgbClr val="191919"/>
                </a:solidFill>
                <a:latin typeface="Raleway"/>
                <a:ea typeface="Raleway"/>
                <a:cs typeface="Raleway"/>
                <a:sym typeface="Raleway"/>
              </a:rPr>
              <a:t>Reviews</a:t>
            </a:r>
            <a:endParaRPr b="1" sz="1700">
              <a:solidFill>
                <a:srgbClr val="191919"/>
              </a:solidFill>
              <a:latin typeface="Raleway"/>
              <a:ea typeface="Raleway"/>
              <a:cs typeface="Raleway"/>
              <a:sym typeface="Raleway"/>
            </a:endParaRPr>
          </a:p>
          <a:p>
            <a:pPr indent="-336550" lvl="1" marL="914400" rtl="0" algn="l">
              <a:lnSpc>
                <a:spcPct val="105000"/>
              </a:lnSpc>
              <a:spcBef>
                <a:spcPts val="0"/>
              </a:spcBef>
              <a:spcAft>
                <a:spcPts val="0"/>
              </a:spcAft>
              <a:buClr>
                <a:srgbClr val="191919"/>
              </a:buClr>
              <a:buSzPts val="1700"/>
              <a:buFont typeface="Raleway"/>
              <a:buAutoNum type="alphaLcPeriod"/>
            </a:pPr>
            <a:r>
              <a:rPr b="1" lang="en" sz="1700">
                <a:solidFill>
                  <a:srgbClr val="191919"/>
                </a:solidFill>
                <a:latin typeface="Raleway"/>
                <a:ea typeface="Raleway"/>
                <a:cs typeface="Raleway"/>
                <a:sym typeface="Raleway"/>
              </a:rPr>
              <a:t>Cuisine </a:t>
            </a:r>
            <a:endParaRPr b="1" sz="1700">
              <a:solidFill>
                <a:srgbClr val="191919"/>
              </a:solidFill>
              <a:latin typeface="Raleway"/>
              <a:ea typeface="Raleway"/>
              <a:cs typeface="Raleway"/>
              <a:sym typeface="Raleway"/>
            </a:endParaRPr>
          </a:p>
        </p:txBody>
      </p:sp>
      <p:sp>
        <p:nvSpPr>
          <p:cNvPr id="2824" name="Google Shape;2824;p176"/>
          <p:cNvSpPr txBox="1"/>
          <p:nvPr/>
        </p:nvSpPr>
        <p:spPr>
          <a:xfrm>
            <a:off x="4973275" y="1077350"/>
            <a:ext cx="4061700" cy="164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solidFill>
                  <a:srgbClr val="191919"/>
                </a:solidFill>
                <a:latin typeface="Raleway"/>
                <a:ea typeface="Raleway"/>
                <a:cs typeface="Raleway"/>
                <a:sym typeface="Raleway"/>
              </a:rPr>
              <a:t>2. </a:t>
            </a:r>
            <a:r>
              <a:rPr b="1" lang="en" sz="1700">
                <a:solidFill>
                  <a:srgbClr val="191919"/>
                </a:solidFill>
                <a:latin typeface="Raleway"/>
                <a:ea typeface="Raleway"/>
                <a:cs typeface="Raleway"/>
                <a:sym typeface="Raleway"/>
              </a:rPr>
              <a:t>Collect user’s preferences </a:t>
            </a:r>
            <a:endParaRPr b="1" sz="1700">
              <a:solidFill>
                <a:srgbClr val="191919"/>
              </a:solidFill>
              <a:latin typeface="Raleway"/>
              <a:ea typeface="Raleway"/>
              <a:cs typeface="Raleway"/>
              <a:sym typeface="Raleway"/>
            </a:endParaRPr>
          </a:p>
          <a:p>
            <a:pPr indent="-336550" lvl="1" marL="914400" rtl="0" algn="l">
              <a:lnSpc>
                <a:spcPct val="100000"/>
              </a:lnSpc>
              <a:spcBef>
                <a:spcPts val="1200"/>
              </a:spcBef>
              <a:spcAft>
                <a:spcPts val="0"/>
              </a:spcAft>
              <a:buClr>
                <a:srgbClr val="191919"/>
              </a:buClr>
              <a:buSzPts val="1700"/>
              <a:buFont typeface="Raleway"/>
              <a:buAutoNum type="alphaLcPeriod"/>
            </a:pPr>
            <a:r>
              <a:rPr b="1" lang="en" sz="1700">
                <a:solidFill>
                  <a:srgbClr val="191919"/>
                </a:solidFill>
                <a:latin typeface="Raleway"/>
                <a:ea typeface="Raleway"/>
                <a:cs typeface="Raleway"/>
                <a:sym typeface="Raleway"/>
              </a:rPr>
              <a:t>“Are you in the mood for Italian food?”</a:t>
            </a:r>
            <a:endParaRPr b="1" sz="1700">
              <a:solidFill>
                <a:srgbClr val="191919"/>
              </a:solidFill>
              <a:latin typeface="Raleway"/>
              <a:ea typeface="Raleway"/>
              <a:cs typeface="Raleway"/>
              <a:sym typeface="Raleway"/>
            </a:endParaRPr>
          </a:p>
          <a:p>
            <a:pPr indent="-336550" lvl="1" marL="914400" rtl="0" algn="l">
              <a:lnSpc>
                <a:spcPct val="100000"/>
              </a:lnSpc>
              <a:spcBef>
                <a:spcPts val="0"/>
              </a:spcBef>
              <a:spcAft>
                <a:spcPts val="0"/>
              </a:spcAft>
              <a:buClr>
                <a:srgbClr val="191919"/>
              </a:buClr>
              <a:buSzPts val="1700"/>
              <a:buFont typeface="Raleway"/>
              <a:buAutoNum type="alphaLcPeriod"/>
            </a:pPr>
            <a:r>
              <a:rPr b="1" lang="en" sz="1700">
                <a:solidFill>
                  <a:srgbClr val="191919"/>
                </a:solidFill>
                <a:latin typeface="Raleway"/>
                <a:ea typeface="Raleway"/>
                <a:cs typeface="Raleway"/>
                <a:sym typeface="Raleway"/>
              </a:rPr>
              <a:t>“Do you prefer fine dining or casual dining?”</a:t>
            </a:r>
            <a:endParaRPr b="1" sz="1500">
              <a:solidFill>
                <a:srgbClr val="191919"/>
              </a:solidFill>
              <a:latin typeface="Raleway"/>
              <a:ea typeface="Raleway"/>
              <a:cs typeface="Raleway"/>
              <a:sym typeface="Raleway"/>
            </a:endParaRPr>
          </a:p>
        </p:txBody>
      </p:sp>
      <p:sp>
        <p:nvSpPr>
          <p:cNvPr id="2825" name="Google Shape;2825;p176"/>
          <p:cNvSpPr txBox="1"/>
          <p:nvPr/>
        </p:nvSpPr>
        <p:spPr>
          <a:xfrm>
            <a:off x="4973275" y="3006250"/>
            <a:ext cx="4061700" cy="150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rgbClr val="191919"/>
                </a:solidFill>
                <a:latin typeface="Raleway"/>
                <a:ea typeface="Raleway"/>
                <a:cs typeface="Raleway"/>
                <a:sym typeface="Raleway"/>
              </a:rPr>
              <a:t>4. Provide additional information </a:t>
            </a:r>
            <a:endParaRPr b="1" sz="1700">
              <a:solidFill>
                <a:srgbClr val="191919"/>
              </a:solidFill>
              <a:latin typeface="Raleway"/>
              <a:ea typeface="Raleway"/>
              <a:cs typeface="Raleway"/>
              <a:sym typeface="Raleway"/>
            </a:endParaRPr>
          </a:p>
          <a:p>
            <a:pPr indent="-336550" lvl="1" marL="914400" rtl="0" algn="l">
              <a:lnSpc>
                <a:spcPct val="115000"/>
              </a:lnSpc>
              <a:spcBef>
                <a:spcPts val="1200"/>
              </a:spcBef>
              <a:spcAft>
                <a:spcPts val="0"/>
              </a:spcAft>
              <a:buClr>
                <a:srgbClr val="191919"/>
              </a:buClr>
              <a:buSzPts val="1700"/>
              <a:buFont typeface="Raleway"/>
              <a:buAutoNum type="alphaLcPeriod"/>
            </a:pPr>
            <a:r>
              <a:rPr b="1" lang="en" sz="1700">
                <a:solidFill>
                  <a:srgbClr val="191919"/>
                </a:solidFill>
                <a:latin typeface="Raleway"/>
                <a:ea typeface="Raleway"/>
                <a:cs typeface="Raleway"/>
                <a:sym typeface="Raleway"/>
              </a:rPr>
              <a:t>Rating</a:t>
            </a:r>
            <a:endParaRPr b="1" sz="1700">
              <a:solidFill>
                <a:srgbClr val="191919"/>
              </a:solidFill>
              <a:latin typeface="Raleway"/>
              <a:ea typeface="Raleway"/>
              <a:cs typeface="Raleway"/>
              <a:sym typeface="Raleway"/>
            </a:endParaRPr>
          </a:p>
          <a:p>
            <a:pPr indent="-336550" lvl="1" marL="914400" rtl="0" algn="l">
              <a:lnSpc>
                <a:spcPct val="115000"/>
              </a:lnSpc>
              <a:spcBef>
                <a:spcPts val="0"/>
              </a:spcBef>
              <a:spcAft>
                <a:spcPts val="0"/>
              </a:spcAft>
              <a:buClr>
                <a:srgbClr val="191919"/>
              </a:buClr>
              <a:buSzPts val="1700"/>
              <a:buFont typeface="Raleway"/>
              <a:buAutoNum type="alphaLcPeriod"/>
            </a:pPr>
            <a:r>
              <a:rPr b="1" lang="en" sz="1700">
                <a:solidFill>
                  <a:srgbClr val="191919"/>
                </a:solidFill>
                <a:latin typeface="Raleway"/>
                <a:ea typeface="Raleway"/>
                <a:cs typeface="Raleway"/>
                <a:sym typeface="Raleway"/>
              </a:rPr>
              <a:t>Menu</a:t>
            </a:r>
            <a:endParaRPr b="1" sz="1700">
              <a:solidFill>
                <a:srgbClr val="191919"/>
              </a:solidFill>
              <a:latin typeface="Raleway"/>
              <a:ea typeface="Raleway"/>
              <a:cs typeface="Raleway"/>
              <a:sym typeface="Raleway"/>
            </a:endParaRPr>
          </a:p>
          <a:p>
            <a:pPr indent="-336550" lvl="1" marL="914400" rtl="0" algn="l">
              <a:lnSpc>
                <a:spcPct val="115000"/>
              </a:lnSpc>
              <a:spcBef>
                <a:spcPts val="0"/>
              </a:spcBef>
              <a:spcAft>
                <a:spcPts val="0"/>
              </a:spcAft>
              <a:buClr>
                <a:srgbClr val="191919"/>
              </a:buClr>
              <a:buSzPts val="1700"/>
              <a:buFont typeface="Raleway"/>
              <a:buAutoNum type="alphaLcPeriod"/>
            </a:pPr>
            <a:r>
              <a:rPr b="1" lang="en" sz="1700">
                <a:solidFill>
                  <a:srgbClr val="191919"/>
                </a:solidFill>
                <a:latin typeface="Raleway"/>
                <a:ea typeface="Raleway"/>
                <a:cs typeface="Raleway"/>
                <a:sym typeface="Raleway"/>
              </a:rPr>
              <a:t>Hours of operation</a:t>
            </a:r>
            <a:endParaRPr>
              <a:latin typeface="Average"/>
              <a:ea typeface="Average"/>
              <a:cs typeface="Average"/>
              <a:sym typeface="Average"/>
            </a:endParaRPr>
          </a:p>
        </p:txBody>
      </p:sp>
      <p:sp>
        <p:nvSpPr>
          <p:cNvPr id="2826" name="Google Shape;2826;p176"/>
          <p:cNvSpPr txBox="1"/>
          <p:nvPr/>
        </p:nvSpPr>
        <p:spPr>
          <a:xfrm>
            <a:off x="366450" y="1066050"/>
            <a:ext cx="4150800" cy="13785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b="1" lang="en" sz="1700">
                <a:solidFill>
                  <a:srgbClr val="191919"/>
                </a:solidFill>
                <a:latin typeface="Raleway"/>
                <a:ea typeface="Raleway"/>
                <a:cs typeface="Raleway"/>
                <a:sym typeface="Raleway"/>
              </a:rPr>
              <a:t>1. Create Chatbot to rely on results. Interacts with user:  outputs questions, collects user input</a:t>
            </a:r>
            <a:endParaRPr b="1" sz="1700">
              <a:solidFill>
                <a:srgbClr val="191919"/>
              </a:solidFill>
              <a:latin typeface="Raleway"/>
              <a:ea typeface="Raleway"/>
              <a:cs typeface="Raleway"/>
              <a:sym typeface="Raleway"/>
            </a:endParaRPr>
          </a:p>
          <a:p>
            <a:pPr indent="0" lvl="0" marL="0" rtl="0" algn="l">
              <a:spcBef>
                <a:spcPts val="1200"/>
              </a:spcBef>
              <a:spcAft>
                <a:spcPts val="0"/>
              </a:spcAft>
              <a:buNone/>
            </a:pPr>
            <a:r>
              <a:t/>
            </a:r>
            <a:endParaRPr>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830" name="Shape 2830"/>
        <p:cNvGrpSpPr/>
        <p:nvPr/>
      </p:nvGrpSpPr>
      <p:grpSpPr>
        <a:xfrm>
          <a:off x="0" y="0"/>
          <a:ext cx="0" cy="0"/>
          <a:chOff x="0" y="0"/>
          <a:chExt cx="0" cy="0"/>
        </a:xfrm>
      </p:grpSpPr>
      <p:sp>
        <p:nvSpPr>
          <p:cNvPr id="2831" name="Google Shape;2831;p177"/>
          <p:cNvSpPr txBox="1"/>
          <p:nvPr/>
        </p:nvSpPr>
        <p:spPr>
          <a:xfrm>
            <a:off x="806875" y="317800"/>
            <a:ext cx="67365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solidFill>
                  <a:schemeClr val="lt1"/>
                </a:solidFill>
                <a:latin typeface="Alfa Slab One"/>
                <a:ea typeface="Alfa Slab One"/>
                <a:cs typeface="Alfa Slab One"/>
                <a:sym typeface="Alfa Slab One"/>
              </a:rPr>
              <a:t>Next Steps</a:t>
            </a:r>
            <a:endParaRPr>
              <a:solidFill>
                <a:schemeClr val="lt1"/>
              </a:solidFill>
            </a:endParaRPr>
          </a:p>
        </p:txBody>
      </p:sp>
      <p:sp>
        <p:nvSpPr>
          <p:cNvPr id="2832" name="Google Shape;2832;p177"/>
          <p:cNvSpPr txBox="1"/>
          <p:nvPr>
            <p:ph type="title"/>
          </p:nvPr>
        </p:nvSpPr>
        <p:spPr>
          <a:xfrm>
            <a:off x="1645825" y="257000"/>
            <a:ext cx="5058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530">
                <a:latin typeface="Alfa Slab One"/>
                <a:ea typeface="Alfa Slab One"/>
                <a:cs typeface="Alfa Slab One"/>
                <a:sym typeface="Alfa Slab One"/>
              </a:rPr>
              <a:t>Next Steps</a:t>
            </a:r>
            <a:endParaRPr sz="2900"/>
          </a:p>
        </p:txBody>
      </p:sp>
      <p:sp>
        <p:nvSpPr>
          <p:cNvPr id="2833" name="Google Shape;2833;p177"/>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66113" lvl="0" marL="457200" rtl="0" algn="l">
              <a:lnSpc>
                <a:spcPct val="95000"/>
              </a:lnSpc>
              <a:spcBef>
                <a:spcPts val="0"/>
              </a:spcBef>
              <a:spcAft>
                <a:spcPts val="0"/>
              </a:spcAft>
              <a:buClr>
                <a:schemeClr val="dk1"/>
              </a:buClr>
              <a:buSzPts val="2166"/>
              <a:buFont typeface="Arial"/>
              <a:buChar char="●"/>
            </a:pPr>
            <a:r>
              <a:rPr b="1" lang="en" sz="2165">
                <a:solidFill>
                  <a:schemeClr val="dk1"/>
                </a:solidFill>
                <a:highlight>
                  <a:srgbClr val="DD7E6B"/>
                </a:highlight>
                <a:latin typeface="Arial"/>
                <a:ea typeface="Arial"/>
                <a:cs typeface="Arial"/>
                <a:sym typeface="Arial"/>
              </a:rPr>
              <a:t>Integrate 3 models (sentiment analysis, text classification, and keyword extraction) into recommender system</a:t>
            </a:r>
            <a:endParaRPr b="1" sz="2165">
              <a:solidFill>
                <a:schemeClr val="dk1"/>
              </a:solidFill>
              <a:highlight>
                <a:srgbClr val="DD7E6B"/>
              </a:highlight>
              <a:latin typeface="Arial"/>
              <a:ea typeface="Arial"/>
              <a:cs typeface="Arial"/>
              <a:sym typeface="Arial"/>
            </a:endParaRPr>
          </a:p>
          <a:p>
            <a:pPr indent="0" lvl="0" marL="0" rtl="0" algn="l">
              <a:lnSpc>
                <a:spcPct val="95000"/>
              </a:lnSpc>
              <a:spcBef>
                <a:spcPts val="0"/>
              </a:spcBef>
              <a:spcAft>
                <a:spcPts val="0"/>
              </a:spcAft>
              <a:buSzPts val="852"/>
              <a:buNone/>
            </a:pPr>
            <a:r>
              <a:t/>
            </a:r>
            <a:endParaRPr b="1" sz="2165">
              <a:solidFill>
                <a:schemeClr val="dk1"/>
              </a:solidFill>
              <a:highlight>
                <a:srgbClr val="DD7E6B"/>
              </a:highlight>
              <a:latin typeface="Arial"/>
              <a:ea typeface="Arial"/>
              <a:cs typeface="Arial"/>
              <a:sym typeface="Arial"/>
            </a:endParaRPr>
          </a:p>
          <a:p>
            <a:pPr indent="-366113" lvl="0" marL="457200" marR="0" rtl="0" algn="l">
              <a:lnSpc>
                <a:spcPct val="95000"/>
              </a:lnSpc>
              <a:spcBef>
                <a:spcPts val="0"/>
              </a:spcBef>
              <a:spcAft>
                <a:spcPts val="0"/>
              </a:spcAft>
              <a:buClr>
                <a:schemeClr val="dk1"/>
              </a:buClr>
              <a:buSzPts val="2166"/>
              <a:buFont typeface="Arial"/>
              <a:buChar char="●"/>
            </a:pPr>
            <a:r>
              <a:rPr b="1" lang="en" sz="2165">
                <a:solidFill>
                  <a:schemeClr val="dk1"/>
                </a:solidFill>
                <a:highlight>
                  <a:srgbClr val="DD7E6B"/>
                </a:highlight>
                <a:latin typeface="Arial"/>
                <a:ea typeface="Arial"/>
                <a:cs typeface="Arial"/>
                <a:sym typeface="Arial"/>
              </a:rPr>
              <a:t>Look into Web API for chatbot and have it integrate with the rest of the models (sentiment analysis, text classification, and recommendation engine)</a:t>
            </a:r>
            <a:endParaRPr b="1" sz="2165">
              <a:solidFill>
                <a:schemeClr val="dk1"/>
              </a:solidFill>
              <a:highlight>
                <a:srgbClr val="DD7E6B"/>
              </a:highlight>
              <a:latin typeface="Arial"/>
              <a:ea typeface="Arial"/>
              <a:cs typeface="Arial"/>
              <a:sym typeface="Arial"/>
            </a:endParaRPr>
          </a:p>
          <a:p>
            <a:pPr indent="-366113" lvl="1" marL="914400" rtl="0" algn="l">
              <a:lnSpc>
                <a:spcPct val="95000"/>
              </a:lnSpc>
              <a:spcBef>
                <a:spcPts val="0"/>
              </a:spcBef>
              <a:spcAft>
                <a:spcPts val="0"/>
              </a:spcAft>
              <a:buClr>
                <a:schemeClr val="dk1"/>
              </a:buClr>
              <a:buSzPts val="2166"/>
              <a:buFont typeface="Arial"/>
              <a:buChar char="○"/>
            </a:pPr>
            <a:r>
              <a:rPr b="1" lang="en" sz="2165">
                <a:solidFill>
                  <a:schemeClr val="dk1"/>
                </a:solidFill>
                <a:highlight>
                  <a:srgbClr val="DD7E6B"/>
                </a:highlight>
                <a:latin typeface="Arial"/>
                <a:ea typeface="Arial"/>
                <a:cs typeface="Arial"/>
                <a:sym typeface="Arial"/>
              </a:rPr>
              <a:t>For accessibility to the general public</a:t>
            </a:r>
            <a:endParaRPr b="1" sz="2165">
              <a:solidFill>
                <a:schemeClr val="dk1"/>
              </a:solidFill>
              <a:highlight>
                <a:srgbClr val="DD7E6B"/>
              </a:highlight>
              <a:latin typeface="Arial"/>
              <a:ea typeface="Arial"/>
              <a:cs typeface="Arial"/>
              <a:sym typeface="Arial"/>
            </a:endParaRPr>
          </a:p>
          <a:p>
            <a:pPr indent="0" lvl="0" marL="0" rtl="0" algn="l">
              <a:lnSpc>
                <a:spcPct val="95000"/>
              </a:lnSpc>
              <a:spcBef>
                <a:spcPts val="0"/>
              </a:spcBef>
              <a:spcAft>
                <a:spcPts val="0"/>
              </a:spcAft>
              <a:buSzPts val="852"/>
              <a:buNone/>
            </a:pPr>
            <a:r>
              <a:t/>
            </a:r>
            <a:endParaRPr sz="1672">
              <a:solidFill>
                <a:schemeClr val="dk1"/>
              </a:solidFill>
              <a:latin typeface="Arial"/>
              <a:ea typeface="Arial"/>
              <a:cs typeface="Arial"/>
              <a:sym typeface="Arial"/>
            </a:endParaRPr>
          </a:p>
          <a:p>
            <a:pPr indent="0" lvl="0" marL="457200" rtl="0" algn="l">
              <a:lnSpc>
                <a:spcPct val="95000"/>
              </a:lnSpc>
              <a:spcBef>
                <a:spcPts val="0"/>
              </a:spcBef>
              <a:spcAft>
                <a:spcPts val="0"/>
              </a:spcAft>
              <a:buSzPts val="852"/>
              <a:buNone/>
            </a:pPr>
            <a:r>
              <a:t/>
            </a:r>
            <a:endParaRPr sz="1672">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837" name="Shape 2837"/>
        <p:cNvGrpSpPr/>
        <p:nvPr/>
      </p:nvGrpSpPr>
      <p:grpSpPr>
        <a:xfrm>
          <a:off x="0" y="0"/>
          <a:ext cx="0" cy="0"/>
          <a:chOff x="0" y="0"/>
          <a:chExt cx="0" cy="0"/>
        </a:xfrm>
      </p:grpSpPr>
      <p:sp>
        <p:nvSpPr>
          <p:cNvPr id="2838" name="Google Shape;2838;p1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Syne ExtraBold"/>
                <a:ea typeface="Syne ExtraBold"/>
                <a:cs typeface="Syne ExtraBold"/>
                <a:sym typeface="Syne ExtraBold"/>
              </a:rPr>
              <a:t>References</a:t>
            </a:r>
            <a:endParaRPr>
              <a:solidFill>
                <a:schemeClr val="lt1"/>
              </a:solidFill>
              <a:latin typeface="Syne ExtraBold"/>
              <a:ea typeface="Syne ExtraBold"/>
              <a:cs typeface="Syne ExtraBold"/>
              <a:sym typeface="Syne ExtraBold"/>
            </a:endParaRPr>
          </a:p>
          <a:p>
            <a:pPr indent="0" lvl="0" marL="0" rtl="0" algn="l">
              <a:spcBef>
                <a:spcPts val="0"/>
              </a:spcBef>
              <a:spcAft>
                <a:spcPts val="0"/>
              </a:spcAft>
              <a:buNone/>
            </a:pPr>
            <a:r>
              <a:t/>
            </a:r>
            <a:endParaRPr/>
          </a:p>
        </p:txBody>
      </p:sp>
      <p:sp>
        <p:nvSpPr>
          <p:cNvPr id="2839" name="Google Shape;2839;p178"/>
          <p:cNvSpPr txBox="1"/>
          <p:nvPr>
            <p:ph idx="1" type="body"/>
          </p:nvPr>
        </p:nvSpPr>
        <p:spPr>
          <a:xfrm>
            <a:off x="311700" y="1152475"/>
            <a:ext cx="85206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62500"/>
          </a:bodyPr>
          <a:lstStyle/>
          <a:p>
            <a:pPr indent="0" lvl="0" marL="0" rtl="0" algn="l">
              <a:spcBef>
                <a:spcPts val="1200"/>
              </a:spcBef>
              <a:spcAft>
                <a:spcPts val="0"/>
              </a:spcAft>
              <a:buNone/>
            </a:pPr>
            <a:r>
              <a:rPr b="1" lang="en" sz="1600">
                <a:solidFill>
                  <a:schemeClr val="lt1"/>
                </a:solidFill>
                <a:latin typeface="Syne"/>
                <a:ea typeface="Syne"/>
                <a:cs typeface="Syne"/>
                <a:sym typeface="Syne"/>
              </a:rPr>
              <a:t>Yaramova, S. (2023, January 30). </a:t>
            </a:r>
            <a:r>
              <a:rPr b="1" i="1" lang="en" sz="1600">
                <a:solidFill>
                  <a:schemeClr val="lt1"/>
                </a:solidFill>
                <a:latin typeface="Syne"/>
                <a:ea typeface="Syne"/>
                <a:cs typeface="Syne"/>
                <a:sym typeface="Syne"/>
              </a:rPr>
              <a:t>25 curious yelp statistics to show how big it is in 2023</a:t>
            </a:r>
            <a:r>
              <a:rPr b="1" lang="en" sz="1600">
                <a:solidFill>
                  <a:schemeClr val="lt1"/>
                </a:solidFill>
                <a:latin typeface="Syne"/>
                <a:ea typeface="Syne"/>
                <a:cs typeface="Syne"/>
                <a:sym typeface="Syne"/>
              </a:rPr>
              <a:t>. Techjury. Retrieved February 20, 2023, from </a:t>
            </a:r>
            <a:r>
              <a:rPr b="1" lang="en" sz="1600" u="sng">
                <a:solidFill>
                  <a:srgbClr val="81A235"/>
                </a:solidFill>
                <a:latin typeface="Syne"/>
                <a:ea typeface="Syne"/>
                <a:cs typeface="Syne"/>
                <a:sym typeface="Syne"/>
                <a:hlinkClick r:id="rId3">
                  <a:extLst>
                    <a:ext uri="{A12FA001-AC4F-418D-AE19-62706E023703}">
                      <ahyp:hlinkClr val="tx"/>
                    </a:ext>
                  </a:extLst>
                </a:hlinkClick>
              </a:rPr>
              <a:t>https://techjury.net/blog/yelp-statistics/#gref</a:t>
            </a:r>
            <a:r>
              <a:rPr b="1" lang="en" sz="1600">
                <a:solidFill>
                  <a:schemeClr val="dk1"/>
                </a:solidFill>
                <a:latin typeface="Syne"/>
                <a:ea typeface="Syne"/>
                <a:cs typeface="Syne"/>
                <a:sym typeface="Syne"/>
              </a:rPr>
              <a:t>  </a:t>
            </a:r>
            <a:endParaRPr b="1" sz="1600">
              <a:solidFill>
                <a:schemeClr val="dk1"/>
              </a:solidFill>
              <a:latin typeface="Syne"/>
              <a:ea typeface="Syne"/>
              <a:cs typeface="Syne"/>
              <a:sym typeface="Syne"/>
            </a:endParaRPr>
          </a:p>
          <a:p>
            <a:pPr indent="0" lvl="0" marL="0" rtl="0" algn="l">
              <a:spcBef>
                <a:spcPts val="1200"/>
              </a:spcBef>
              <a:spcAft>
                <a:spcPts val="0"/>
              </a:spcAft>
              <a:buNone/>
            </a:pPr>
            <a:r>
              <a:rPr b="1" lang="en" sz="1600">
                <a:solidFill>
                  <a:schemeClr val="lt1"/>
                </a:solidFill>
                <a:latin typeface="Syne"/>
                <a:ea typeface="Syne"/>
                <a:cs typeface="Syne"/>
                <a:sym typeface="Syne"/>
              </a:rPr>
              <a:t>Asani, E., Vahdat-Nejad, H., &amp;amp; Sadri, J. (2021). Restaurant Recommender System based on sentiment analysis. Machine Learning with Applications, 6(100114). </a:t>
            </a:r>
            <a:r>
              <a:rPr b="1" lang="en" sz="1600" u="sng">
                <a:solidFill>
                  <a:srgbClr val="81A235"/>
                </a:solidFill>
                <a:latin typeface="Syne"/>
                <a:ea typeface="Syne"/>
                <a:cs typeface="Syne"/>
                <a:sym typeface="Syne"/>
                <a:hlinkClick r:id="rId4">
                  <a:extLst>
                    <a:ext uri="{A12FA001-AC4F-418D-AE19-62706E023703}">
                      <ahyp:hlinkClr val="tx"/>
                    </a:ext>
                  </a:extLst>
                </a:hlinkClick>
              </a:rPr>
              <a:t>https://doi.org/10.1016/j.mlwa.2021.100114</a:t>
            </a:r>
            <a:r>
              <a:rPr b="1" lang="en" sz="1600">
                <a:solidFill>
                  <a:srgbClr val="81A235"/>
                </a:solidFill>
                <a:latin typeface="Syne"/>
                <a:ea typeface="Syne"/>
                <a:cs typeface="Syne"/>
                <a:sym typeface="Syne"/>
              </a:rPr>
              <a:t> </a:t>
            </a:r>
            <a:endParaRPr b="1" sz="1600">
              <a:solidFill>
                <a:srgbClr val="81A235"/>
              </a:solidFill>
              <a:latin typeface="Syne"/>
              <a:ea typeface="Syne"/>
              <a:cs typeface="Syne"/>
              <a:sym typeface="Syne"/>
            </a:endParaRPr>
          </a:p>
          <a:p>
            <a:pPr indent="0" lvl="0" marL="0" rtl="0" algn="l">
              <a:spcBef>
                <a:spcPts val="1200"/>
              </a:spcBef>
              <a:spcAft>
                <a:spcPts val="0"/>
              </a:spcAft>
              <a:buNone/>
            </a:pPr>
            <a:r>
              <a:rPr b="1" lang="en" sz="1600">
                <a:solidFill>
                  <a:schemeClr val="lt1"/>
                </a:solidFill>
                <a:latin typeface="Syne"/>
                <a:ea typeface="Syne"/>
                <a:cs typeface="Syne"/>
                <a:sym typeface="Syne"/>
              </a:rPr>
              <a:t>Abbasi-Moud, Z., Vahdat-Nejad, H., &amp; Sadri, J. (2021). Tourism recommendation system based on semantic clustering and sentiment analysis. Expert Systems with Applications, 167(114324).</a:t>
            </a:r>
            <a:r>
              <a:rPr b="1" lang="en" sz="1600">
                <a:solidFill>
                  <a:schemeClr val="dk1"/>
                </a:solidFill>
                <a:latin typeface="Syne"/>
                <a:ea typeface="Syne"/>
                <a:cs typeface="Syne"/>
                <a:sym typeface="Syne"/>
              </a:rPr>
              <a:t> </a:t>
            </a:r>
            <a:r>
              <a:rPr b="1" lang="en" sz="1600" u="sng">
                <a:solidFill>
                  <a:srgbClr val="81A235"/>
                </a:solidFill>
                <a:latin typeface="Syne"/>
                <a:ea typeface="Syne"/>
                <a:cs typeface="Syne"/>
                <a:sym typeface="Syne"/>
                <a:hlinkClick r:id="rId5">
                  <a:extLst>
                    <a:ext uri="{A12FA001-AC4F-418D-AE19-62706E023703}">
                      <ahyp:hlinkClr val="tx"/>
                    </a:ext>
                  </a:extLst>
                </a:hlinkClick>
              </a:rPr>
              <a:t>https://doi.org/10.1016/j.eswa.2020.114324</a:t>
            </a:r>
            <a:endParaRPr b="1" sz="1600">
              <a:solidFill>
                <a:srgbClr val="81A235"/>
              </a:solidFill>
              <a:latin typeface="Syne"/>
              <a:ea typeface="Syne"/>
              <a:cs typeface="Syne"/>
              <a:sym typeface="Syne"/>
            </a:endParaRPr>
          </a:p>
          <a:p>
            <a:pPr indent="0" lvl="0" marL="0" rtl="0" algn="l">
              <a:spcBef>
                <a:spcPts val="1200"/>
              </a:spcBef>
              <a:spcAft>
                <a:spcPts val="0"/>
              </a:spcAft>
              <a:buNone/>
            </a:pPr>
            <a:r>
              <a:rPr b="1" lang="en" sz="1600">
                <a:solidFill>
                  <a:schemeClr val="lt1"/>
                </a:solidFill>
                <a:latin typeface="Syne"/>
                <a:ea typeface="Syne"/>
                <a:cs typeface="Syne"/>
                <a:sym typeface="Syne"/>
              </a:rPr>
              <a:t>Liu, H., Wang, Y., Peng, Q., Wu, F., Gan, L., Pan, L., &amp; Jiao, P. (2020). Hybrid neural recommendation with joint deep representation learning of ratings and reviews. Neurocomputing, 374, 77–85.</a:t>
            </a:r>
            <a:r>
              <a:rPr b="1" lang="en" sz="1600">
                <a:solidFill>
                  <a:srgbClr val="81A235"/>
                </a:solidFill>
                <a:latin typeface="Syne"/>
                <a:ea typeface="Syne"/>
                <a:cs typeface="Syne"/>
                <a:sym typeface="Syne"/>
              </a:rPr>
              <a:t> </a:t>
            </a:r>
            <a:r>
              <a:rPr b="1" lang="en" sz="1600" u="sng">
                <a:solidFill>
                  <a:srgbClr val="81A235"/>
                </a:solidFill>
                <a:latin typeface="Syne"/>
                <a:ea typeface="Syne"/>
                <a:cs typeface="Syne"/>
                <a:sym typeface="Syne"/>
                <a:hlinkClick r:id="rId6">
                  <a:extLst>
                    <a:ext uri="{A12FA001-AC4F-418D-AE19-62706E023703}">
                      <ahyp:hlinkClr val="tx"/>
                    </a:ext>
                  </a:extLst>
                </a:hlinkClick>
              </a:rPr>
              <a:t>https://doi.org/10.1016/j.neucom.2019.09.052</a:t>
            </a:r>
            <a:r>
              <a:rPr b="1" lang="en" sz="1600">
                <a:solidFill>
                  <a:srgbClr val="81A235"/>
                </a:solidFill>
                <a:latin typeface="Syne"/>
                <a:ea typeface="Syne"/>
                <a:cs typeface="Syne"/>
                <a:sym typeface="Syne"/>
              </a:rPr>
              <a:t> </a:t>
            </a:r>
            <a:r>
              <a:rPr b="1" lang="en" sz="1600">
                <a:solidFill>
                  <a:schemeClr val="dk1"/>
                </a:solidFill>
                <a:latin typeface="Syne"/>
                <a:ea typeface="Syne"/>
                <a:cs typeface="Syne"/>
                <a:sym typeface="Syne"/>
              </a:rPr>
              <a:t> </a:t>
            </a:r>
            <a:endParaRPr b="1" sz="1600">
              <a:solidFill>
                <a:schemeClr val="dk1"/>
              </a:solidFill>
              <a:latin typeface="Syne"/>
              <a:ea typeface="Syne"/>
              <a:cs typeface="Syne"/>
              <a:sym typeface="Syne"/>
            </a:endParaRPr>
          </a:p>
          <a:p>
            <a:pPr indent="0" lvl="0" marL="0" rtl="0" algn="l">
              <a:spcBef>
                <a:spcPts val="1200"/>
              </a:spcBef>
              <a:spcAft>
                <a:spcPts val="0"/>
              </a:spcAft>
              <a:buNone/>
            </a:pPr>
            <a:r>
              <a:rPr b="1" lang="en" sz="1600">
                <a:solidFill>
                  <a:schemeClr val="lt1"/>
                </a:solidFill>
                <a:latin typeface="Syne"/>
                <a:ea typeface="Syne"/>
                <a:cs typeface="Syne"/>
                <a:sym typeface="Syne"/>
              </a:rPr>
              <a:t>Extract Keywords from Text Data Using RAKE. MATLAB &amp;amp; Simulink. (2023). Retrieved April 10, 2023, from </a:t>
            </a:r>
            <a:r>
              <a:rPr b="1" lang="en" sz="1600" u="sng">
                <a:solidFill>
                  <a:srgbClr val="8CB039"/>
                </a:solidFill>
                <a:latin typeface="Syne"/>
                <a:ea typeface="Syne"/>
                <a:cs typeface="Syne"/>
                <a:sym typeface="Syne"/>
                <a:hlinkClick r:id="rId7">
                  <a:extLst>
                    <a:ext uri="{A12FA001-AC4F-418D-AE19-62706E023703}">
                      <ahyp:hlinkClr val="tx"/>
                    </a:ext>
                  </a:extLst>
                </a:hlinkClick>
              </a:rPr>
              <a:t>https://www.mathworks.com/help/textanalytics/ug/extract-keywords-from-documents-using-rake.html</a:t>
            </a:r>
            <a:endParaRPr b="1" sz="1600">
              <a:solidFill>
                <a:srgbClr val="8CB039"/>
              </a:solidFill>
              <a:latin typeface="Syne"/>
              <a:ea typeface="Syne"/>
              <a:cs typeface="Syne"/>
              <a:sym typeface="Syne"/>
            </a:endParaRPr>
          </a:p>
          <a:p>
            <a:pPr indent="0" lvl="0" marL="0" rtl="0" algn="l">
              <a:lnSpc>
                <a:spcPct val="100000"/>
              </a:lnSpc>
              <a:spcBef>
                <a:spcPts val="1200"/>
              </a:spcBef>
              <a:spcAft>
                <a:spcPts val="0"/>
              </a:spcAft>
              <a:buNone/>
            </a:pPr>
            <a:r>
              <a:rPr b="1" lang="en" sz="1600">
                <a:solidFill>
                  <a:schemeClr val="lt1"/>
                </a:solidFill>
                <a:latin typeface="Syne"/>
                <a:ea typeface="Syne"/>
                <a:cs typeface="Syne"/>
                <a:sym typeface="Syne"/>
              </a:rPr>
              <a:t>Text Mining and Sentiment Analysis for Yelp Reviews of A Burger Chain</a:t>
            </a:r>
            <a:endParaRPr b="1" sz="1600">
              <a:solidFill>
                <a:schemeClr val="lt1"/>
              </a:solidFill>
              <a:latin typeface="Syne"/>
              <a:ea typeface="Syne"/>
              <a:cs typeface="Syne"/>
              <a:sym typeface="Syne"/>
            </a:endParaRPr>
          </a:p>
          <a:p>
            <a:pPr indent="0" lvl="0" marL="0" rtl="0" algn="l">
              <a:lnSpc>
                <a:spcPct val="100000"/>
              </a:lnSpc>
              <a:spcBef>
                <a:spcPts val="1200"/>
              </a:spcBef>
              <a:spcAft>
                <a:spcPts val="1200"/>
              </a:spcAft>
              <a:buNone/>
            </a:pPr>
            <a:r>
              <a:rPr b="1" lang="en" sz="1600" u="sng">
                <a:solidFill>
                  <a:srgbClr val="81A235"/>
                </a:solidFill>
                <a:latin typeface="Syne"/>
                <a:ea typeface="Syne"/>
                <a:cs typeface="Syne"/>
                <a:sym typeface="Syne"/>
                <a:hlinkClick r:id="rId8">
                  <a:extLst>
                    <a:ext uri="{A12FA001-AC4F-418D-AE19-62706E023703}">
                      <ahyp:hlinkClr val="tx"/>
                    </a:ext>
                  </a:extLst>
                </a:hlinkClick>
              </a:rPr>
              <a:t>https://towardsdatascience.com/text-mining-and-sentiment-analysis-for-yelp-reviews-of-a-burger-chain-6d3bcfcab17b</a:t>
            </a:r>
            <a:endParaRPr b="1" sz="1600">
              <a:solidFill>
                <a:schemeClr val="dk1"/>
              </a:solidFill>
              <a:latin typeface="Syne"/>
              <a:ea typeface="Syne"/>
              <a:cs typeface="Syne"/>
              <a:sym typeface="Sy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683" name="Shape 2683"/>
        <p:cNvGrpSpPr/>
        <p:nvPr/>
      </p:nvGrpSpPr>
      <p:grpSpPr>
        <a:xfrm>
          <a:off x="0" y="0"/>
          <a:ext cx="0" cy="0"/>
          <a:chOff x="0" y="0"/>
          <a:chExt cx="0" cy="0"/>
        </a:xfrm>
      </p:grpSpPr>
      <p:sp>
        <p:nvSpPr>
          <p:cNvPr id="2684" name="Google Shape;2684;p162"/>
          <p:cNvSpPr/>
          <p:nvPr/>
        </p:nvSpPr>
        <p:spPr>
          <a:xfrm>
            <a:off x="1863750" y="1889538"/>
            <a:ext cx="5416500" cy="1860600"/>
          </a:xfrm>
          <a:prstGeom prst="rect">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62"/>
          <p:cNvSpPr txBox="1"/>
          <p:nvPr>
            <p:ph type="title"/>
          </p:nvPr>
        </p:nvSpPr>
        <p:spPr>
          <a:xfrm>
            <a:off x="1692400" y="2100688"/>
            <a:ext cx="5759100" cy="14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rgbClr val="FF5722"/>
                </a:solidFill>
                <a:latin typeface="Alfa Slab One"/>
                <a:ea typeface="Alfa Slab One"/>
                <a:cs typeface="Alfa Slab One"/>
                <a:sym typeface="Alfa Slab One"/>
              </a:rPr>
              <a:t>Introduction </a:t>
            </a:r>
            <a:r>
              <a:rPr b="0" lang="en" sz="3000">
                <a:solidFill>
                  <a:srgbClr val="FF5722"/>
                </a:solidFill>
                <a:latin typeface="Alfa Slab One"/>
                <a:ea typeface="Alfa Slab One"/>
                <a:cs typeface="Alfa Slab One"/>
                <a:sym typeface="Alfa Slab One"/>
              </a:rPr>
              <a:t> </a:t>
            </a:r>
            <a:endParaRPr/>
          </a:p>
        </p:txBody>
      </p:sp>
      <p:sp>
        <p:nvSpPr>
          <p:cNvPr id="2686" name="Google Shape;2686;p162"/>
          <p:cNvSpPr txBox="1"/>
          <p:nvPr>
            <p:ph idx="1" type="subTitle"/>
          </p:nvPr>
        </p:nvSpPr>
        <p:spPr>
          <a:xfrm>
            <a:off x="2674000" y="3857650"/>
            <a:ext cx="3795900" cy="73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aleway"/>
                <a:ea typeface="Raleway"/>
                <a:cs typeface="Raleway"/>
                <a:sym typeface="Raleway"/>
              </a:rPr>
              <a:t>What is Yelp?</a:t>
            </a:r>
            <a:endParaRPr b="1" sz="2000">
              <a:latin typeface="Raleway"/>
              <a:ea typeface="Raleway"/>
              <a:cs typeface="Raleway"/>
              <a:sym typeface="Raleway"/>
            </a:endParaRPr>
          </a:p>
          <a:p>
            <a:pPr indent="0" lvl="0" marL="0" rtl="0" algn="ctr">
              <a:spcBef>
                <a:spcPts val="0"/>
              </a:spcBef>
              <a:spcAft>
                <a:spcPts val="0"/>
              </a:spcAft>
              <a:buNone/>
            </a:pPr>
            <a:r>
              <a:rPr b="1" lang="en" sz="2000">
                <a:latin typeface="Raleway"/>
                <a:ea typeface="Raleway"/>
                <a:cs typeface="Raleway"/>
                <a:sym typeface="Raleway"/>
              </a:rPr>
              <a:t>What is Goal of Project?</a:t>
            </a:r>
            <a:endParaRPr/>
          </a:p>
          <a:p>
            <a:pPr indent="0" lvl="0" marL="0" rtl="0" algn="ctr">
              <a:spcBef>
                <a:spcPts val="0"/>
              </a:spcBef>
              <a:spcAft>
                <a:spcPts val="0"/>
              </a:spcAft>
              <a:buNone/>
            </a:pPr>
            <a:r>
              <a:t/>
            </a:r>
            <a:endParaRPr/>
          </a:p>
        </p:txBody>
      </p:sp>
      <p:sp>
        <p:nvSpPr>
          <p:cNvPr id="2687" name="Google Shape;2687;p162"/>
          <p:cNvSpPr/>
          <p:nvPr/>
        </p:nvSpPr>
        <p:spPr>
          <a:xfrm>
            <a:off x="3983500" y="845725"/>
            <a:ext cx="1176900" cy="1176900"/>
          </a:xfrm>
          <a:prstGeom prst="ellipse">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62"/>
          <p:cNvSpPr txBox="1"/>
          <p:nvPr>
            <p:ph idx="2" type="title"/>
          </p:nvPr>
        </p:nvSpPr>
        <p:spPr>
          <a:xfrm>
            <a:off x="3746546" y="1009450"/>
            <a:ext cx="1650900" cy="77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689" name="Google Shape;2689;p162"/>
          <p:cNvSpPr/>
          <p:nvPr/>
        </p:nvSpPr>
        <p:spPr>
          <a:xfrm flipH="1">
            <a:off x="6349800" y="1438763"/>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62"/>
          <p:cNvSpPr/>
          <p:nvPr/>
        </p:nvSpPr>
        <p:spPr>
          <a:xfrm>
            <a:off x="513924" y="3429001"/>
            <a:ext cx="1913091" cy="557486"/>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1" name="Google Shape;2691;p162"/>
          <p:cNvGrpSpPr/>
          <p:nvPr/>
        </p:nvGrpSpPr>
        <p:grpSpPr>
          <a:xfrm rot="-385840">
            <a:off x="3332814" y="482723"/>
            <a:ext cx="815493" cy="648045"/>
            <a:chOff x="539375" y="662400"/>
            <a:chExt cx="815500" cy="648050"/>
          </a:xfrm>
        </p:grpSpPr>
        <p:sp>
          <p:nvSpPr>
            <p:cNvPr id="2692" name="Google Shape;2692;p162"/>
            <p:cNvSpPr/>
            <p:nvPr/>
          </p:nvSpPr>
          <p:spPr>
            <a:xfrm>
              <a:off x="974100" y="662400"/>
              <a:ext cx="380775" cy="471850"/>
            </a:xfrm>
            <a:custGeom>
              <a:rect b="b" l="l" r="r" t="t"/>
              <a:pathLst>
                <a:path extrusionOk="0" h="18874" w="15231">
                  <a:moveTo>
                    <a:pt x="7345" y="0"/>
                  </a:moveTo>
                  <a:cubicBezTo>
                    <a:pt x="3705" y="0"/>
                    <a:pt x="0" y="2959"/>
                    <a:pt x="1217" y="7563"/>
                  </a:cubicBezTo>
                  <a:cubicBezTo>
                    <a:pt x="2277" y="11587"/>
                    <a:pt x="5027" y="15719"/>
                    <a:pt x="10944" y="18874"/>
                  </a:cubicBezTo>
                  <a:cubicBezTo>
                    <a:pt x="10944" y="18874"/>
                    <a:pt x="15231" y="12004"/>
                    <a:pt x="13088" y="4420"/>
                  </a:cubicBezTo>
                  <a:cubicBezTo>
                    <a:pt x="12216" y="1340"/>
                    <a:pt x="9795" y="0"/>
                    <a:pt x="7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62"/>
            <p:cNvSpPr/>
            <p:nvPr/>
          </p:nvSpPr>
          <p:spPr>
            <a:xfrm>
              <a:off x="539375" y="971075"/>
              <a:ext cx="520175" cy="339375"/>
            </a:xfrm>
            <a:custGeom>
              <a:rect b="b" l="l" r="r" t="t"/>
              <a:pathLst>
                <a:path extrusionOk="0" h="13575" w="20807">
                  <a:moveTo>
                    <a:pt x="8950" y="1"/>
                  </a:moveTo>
                  <a:cubicBezTo>
                    <a:pt x="3467" y="1"/>
                    <a:pt x="0" y="8157"/>
                    <a:pt x="5912" y="11503"/>
                  </a:cubicBezTo>
                  <a:cubicBezTo>
                    <a:pt x="8119" y="12748"/>
                    <a:pt x="10784" y="13575"/>
                    <a:pt x="13970" y="13575"/>
                  </a:cubicBezTo>
                  <a:cubicBezTo>
                    <a:pt x="16026" y="13575"/>
                    <a:pt x="18299" y="13230"/>
                    <a:pt x="20807" y="12432"/>
                  </a:cubicBezTo>
                  <a:cubicBezTo>
                    <a:pt x="20807" y="12432"/>
                    <a:pt x="18878" y="4562"/>
                    <a:pt x="11960" y="811"/>
                  </a:cubicBezTo>
                  <a:cubicBezTo>
                    <a:pt x="10922" y="248"/>
                    <a:pt x="9906" y="1"/>
                    <a:pt x="89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697" name="Shape 2697"/>
        <p:cNvGrpSpPr/>
        <p:nvPr/>
      </p:nvGrpSpPr>
      <p:grpSpPr>
        <a:xfrm>
          <a:off x="0" y="0"/>
          <a:ext cx="0" cy="0"/>
          <a:chOff x="0" y="0"/>
          <a:chExt cx="0" cy="0"/>
        </a:xfrm>
      </p:grpSpPr>
      <p:sp>
        <p:nvSpPr>
          <p:cNvPr id="2698" name="Google Shape;2698;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Past Approaches </a:t>
            </a:r>
            <a:r>
              <a:rPr lang="en"/>
              <a:t> </a:t>
            </a:r>
            <a:endParaRPr/>
          </a:p>
        </p:txBody>
      </p:sp>
      <p:sp>
        <p:nvSpPr>
          <p:cNvPr id="2699" name="Google Shape;2699;p1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69570" lvl="0" marL="457200" rtl="0" algn="just">
              <a:lnSpc>
                <a:spcPct val="150000"/>
              </a:lnSpc>
              <a:spcBef>
                <a:spcPts val="0"/>
              </a:spcBef>
              <a:spcAft>
                <a:spcPts val="0"/>
              </a:spcAft>
              <a:buClr>
                <a:srgbClr val="191919"/>
              </a:buClr>
              <a:buSzPct val="100000"/>
              <a:buFont typeface="Syne"/>
              <a:buAutoNum type="arabicPeriod"/>
            </a:pPr>
            <a:r>
              <a:rPr b="1" lang="en" sz="2400">
                <a:solidFill>
                  <a:srgbClr val="191919"/>
                </a:solidFill>
                <a:latin typeface="Syne"/>
                <a:ea typeface="Syne"/>
                <a:cs typeface="Syne"/>
                <a:sym typeface="Syne"/>
              </a:rPr>
              <a:t>Using food reviews to guess food preference with 92.8% accuracy </a:t>
            </a:r>
            <a:endParaRPr b="1" sz="2400">
              <a:solidFill>
                <a:srgbClr val="191919"/>
              </a:solidFill>
              <a:latin typeface="Syne"/>
              <a:ea typeface="Syne"/>
              <a:cs typeface="Syne"/>
              <a:sym typeface="Syne"/>
            </a:endParaRPr>
          </a:p>
          <a:p>
            <a:pPr indent="-369570" lvl="0" marL="457200" rtl="0" algn="just">
              <a:lnSpc>
                <a:spcPct val="150000"/>
              </a:lnSpc>
              <a:spcBef>
                <a:spcPts val="0"/>
              </a:spcBef>
              <a:spcAft>
                <a:spcPts val="0"/>
              </a:spcAft>
              <a:buClr>
                <a:srgbClr val="191919"/>
              </a:buClr>
              <a:buSzPct val="100000"/>
              <a:buFont typeface="Syne"/>
              <a:buAutoNum type="arabicPeriod"/>
            </a:pPr>
            <a:r>
              <a:rPr b="1" lang="en" sz="2400">
                <a:solidFill>
                  <a:srgbClr val="191919"/>
                </a:solidFill>
                <a:latin typeface="Syne"/>
                <a:ea typeface="Syne"/>
                <a:cs typeface="Syne"/>
                <a:sym typeface="Syne"/>
              </a:rPr>
              <a:t>Tourist attraction recommender system</a:t>
            </a:r>
            <a:endParaRPr b="1" sz="2400">
              <a:solidFill>
                <a:srgbClr val="191919"/>
              </a:solidFill>
              <a:latin typeface="Syne"/>
              <a:ea typeface="Syne"/>
              <a:cs typeface="Syne"/>
              <a:sym typeface="Syne"/>
            </a:endParaRPr>
          </a:p>
          <a:p>
            <a:pPr indent="-369570" lvl="0" marL="457200" rtl="0" algn="just">
              <a:lnSpc>
                <a:spcPct val="150000"/>
              </a:lnSpc>
              <a:spcBef>
                <a:spcPts val="0"/>
              </a:spcBef>
              <a:spcAft>
                <a:spcPts val="0"/>
              </a:spcAft>
              <a:buClr>
                <a:srgbClr val="191919"/>
              </a:buClr>
              <a:buSzPct val="100000"/>
              <a:buFont typeface="Syne"/>
              <a:buAutoNum type="arabicPeriod"/>
            </a:pPr>
            <a:r>
              <a:rPr b="1" lang="en" sz="2400">
                <a:solidFill>
                  <a:srgbClr val="191919"/>
                </a:solidFill>
                <a:latin typeface="Syne"/>
                <a:ea typeface="Syne"/>
                <a:cs typeface="Syne"/>
                <a:sym typeface="Syne"/>
              </a:rPr>
              <a:t>Learn user rating patterns</a:t>
            </a:r>
            <a:endParaRPr b="1" sz="2400">
              <a:solidFill>
                <a:srgbClr val="191919"/>
              </a:solidFill>
              <a:latin typeface="Syne"/>
              <a:ea typeface="Syne"/>
              <a:cs typeface="Syne"/>
              <a:sym typeface="Syne"/>
            </a:endParaRPr>
          </a:p>
          <a:p>
            <a:pPr indent="0" lvl="0" marL="457200" rtl="0" algn="just">
              <a:lnSpc>
                <a:spcPct val="150000"/>
              </a:lnSpc>
              <a:spcBef>
                <a:spcPts val="0"/>
              </a:spcBef>
              <a:spcAft>
                <a:spcPts val="0"/>
              </a:spcAft>
              <a:buNone/>
            </a:pPr>
            <a:r>
              <a:t/>
            </a:r>
            <a:endParaRPr b="1" sz="2400">
              <a:solidFill>
                <a:srgbClr val="191919"/>
              </a:solidFill>
              <a:latin typeface="Syne"/>
              <a:ea typeface="Syne"/>
              <a:cs typeface="Syne"/>
              <a:sym typeface="Syne"/>
            </a:endParaRPr>
          </a:p>
          <a:p>
            <a:pPr indent="0" lvl="0" marL="0" rtl="0" algn="just">
              <a:lnSpc>
                <a:spcPct val="150000"/>
              </a:lnSpc>
              <a:spcBef>
                <a:spcPts val="0"/>
              </a:spcBef>
              <a:spcAft>
                <a:spcPts val="0"/>
              </a:spcAft>
              <a:buNone/>
            </a:pPr>
            <a:r>
              <a:rPr lang="en" sz="2900">
                <a:solidFill>
                  <a:srgbClr val="FF5722"/>
                </a:solidFill>
                <a:latin typeface="Alfa Slab One"/>
                <a:ea typeface="Alfa Slab One"/>
                <a:cs typeface="Alfa Slab One"/>
                <a:sym typeface="Alfa Slab One"/>
              </a:rPr>
              <a:t>What we are Doing: </a:t>
            </a:r>
            <a:endParaRPr sz="2900">
              <a:solidFill>
                <a:srgbClr val="FF5722"/>
              </a:solidFill>
              <a:latin typeface="Alfa Slab One"/>
              <a:ea typeface="Alfa Slab One"/>
              <a:cs typeface="Alfa Slab One"/>
              <a:sym typeface="Alfa Slab One"/>
            </a:endParaRPr>
          </a:p>
          <a:p>
            <a:pPr indent="0" lvl="0" marL="0" rtl="0" algn="l">
              <a:lnSpc>
                <a:spcPct val="150000"/>
              </a:lnSpc>
              <a:spcBef>
                <a:spcPts val="0"/>
              </a:spcBef>
              <a:spcAft>
                <a:spcPts val="0"/>
              </a:spcAft>
              <a:buNone/>
            </a:pPr>
            <a:r>
              <a:rPr b="1" lang="en" sz="2350">
                <a:solidFill>
                  <a:srgbClr val="191919"/>
                </a:solidFill>
                <a:latin typeface="Syne"/>
                <a:ea typeface="Syne"/>
                <a:cs typeface="Syne"/>
                <a:sym typeface="Syne"/>
              </a:rPr>
              <a:t>Conversational recommender system </a:t>
            </a:r>
            <a:endParaRPr b="1" sz="2350">
              <a:solidFill>
                <a:srgbClr val="191919"/>
              </a:solidFill>
              <a:latin typeface="Syne"/>
              <a:ea typeface="Syne"/>
              <a:cs typeface="Syne"/>
              <a:sym typeface="Sy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703" name="Shape 2703"/>
        <p:cNvGrpSpPr/>
        <p:nvPr/>
      </p:nvGrpSpPr>
      <p:grpSpPr>
        <a:xfrm>
          <a:off x="0" y="0"/>
          <a:ext cx="0" cy="0"/>
          <a:chOff x="0" y="0"/>
          <a:chExt cx="0" cy="0"/>
        </a:xfrm>
      </p:grpSpPr>
      <p:sp>
        <p:nvSpPr>
          <p:cNvPr id="2704" name="Google Shape;2704;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trimmed (10%) parquet dataframe holds 415,066 rows and 21 columns</a:t>
            </a:r>
            <a:endParaRPr/>
          </a:p>
        </p:txBody>
      </p:sp>
      <p:sp>
        <p:nvSpPr>
          <p:cNvPr id="2705" name="Google Shape;2705;p164"/>
          <p:cNvSpPr txBox="1"/>
          <p:nvPr>
            <p:ph idx="1" type="body"/>
          </p:nvPr>
        </p:nvSpPr>
        <p:spPr>
          <a:xfrm>
            <a:off x="387775" y="-87512"/>
            <a:ext cx="8520600" cy="692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a:highlight>
                  <a:schemeClr val="lt1"/>
                </a:highlight>
              </a:rPr>
              <a:t>Modified</a:t>
            </a:r>
            <a:r>
              <a:rPr b="1" lang="en" sz="2200">
                <a:solidFill>
                  <a:srgbClr val="272727"/>
                </a:solidFill>
                <a:highlight>
                  <a:schemeClr val="lt1"/>
                </a:highlight>
                <a:latin typeface="Syne"/>
                <a:ea typeface="Syne"/>
                <a:cs typeface="Syne"/>
                <a:sym typeface="Syne"/>
              </a:rPr>
              <a:t> from </a:t>
            </a:r>
            <a:r>
              <a:rPr b="1" lang="en" sz="2200" u="sng">
                <a:solidFill>
                  <a:schemeClr val="hlink"/>
                </a:solidFill>
                <a:highlight>
                  <a:schemeClr val="lt1"/>
                </a:highlight>
                <a:latin typeface="Syne"/>
                <a:ea typeface="Syne"/>
                <a:cs typeface="Syne"/>
                <a:sym typeface="Syne"/>
                <a:hlinkClick r:id="rId3"/>
              </a:rPr>
              <a:t>Yelp’s Open Dataset Website</a:t>
            </a:r>
            <a:r>
              <a:rPr b="1" lang="en" sz="2200">
                <a:solidFill>
                  <a:srgbClr val="272727"/>
                </a:solidFill>
                <a:highlight>
                  <a:schemeClr val="lt1"/>
                </a:highlight>
                <a:latin typeface="Syne"/>
                <a:ea typeface="Syne"/>
                <a:cs typeface="Syne"/>
                <a:sym typeface="Syne"/>
              </a:rPr>
              <a:t>:</a:t>
            </a:r>
            <a:r>
              <a:rPr b="1" lang="en" sz="2300">
                <a:solidFill>
                  <a:srgbClr val="272727"/>
                </a:solidFill>
                <a:highlight>
                  <a:schemeClr val="lt1"/>
                </a:highlight>
                <a:latin typeface="Syne"/>
                <a:ea typeface="Syne"/>
                <a:cs typeface="Syne"/>
                <a:sym typeface="Syne"/>
              </a:rPr>
              <a:t>  </a:t>
            </a:r>
            <a:r>
              <a:rPr b="1" lang="en" sz="2000">
                <a:highlight>
                  <a:schemeClr val="lt1"/>
                </a:highlight>
              </a:rPr>
              <a:t>  </a:t>
            </a:r>
            <a:endParaRPr b="1" sz="2000">
              <a:highlight>
                <a:schemeClr val="lt1"/>
              </a:highlight>
            </a:endParaRPr>
          </a:p>
        </p:txBody>
      </p:sp>
      <p:pic>
        <p:nvPicPr>
          <p:cNvPr id="2706" name="Google Shape;2706;p164"/>
          <p:cNvPicPr preferRelativeResize="0"/>
          <p:nvPr/>
        </p:nvPicPr>
        <p:blipFill>
          <a:blip r:embed="rId4">
            <a:alphaModFix/>
          </a:blip>
          <a:stretch>
            <a:fillRect/>
          </a:stretch>
        </p:blipFill>
        <p:spPr>
          <a:xfrm>
            <a:off x="0" y="1384525"/>
            <a:ext cx="4863918" cy="3758975"/>
          </a:xfrm>
          <a:prstGeom prst="rect">
            <a:avLst/>
          </a:prstGeom>
          <a:noFill/>
          <a:ln>
            <a:noFill/>
          </a:ln>
        </p:spPr>
      </p:pic>
      <p:pic>
        <p:nvPicPr>
          <p:cNvPr id="2707" name="Google Shape;2707;p164"/>
          <p:cNvPicPr preferRelativeResize="0"/>
          <p:nvPr/>
        </p:nvPicPr>
        <p:blipFill>
          <a:blip r:embed="rId5">
            <a:alphaModFix/>
          </a:blip>
          <a:stretch>
            <a:fillRect/>
          </a:stretch>
        </p:blipFill>
        <p:spPr>
          <a:xfrm>
            <a:off x="4853475" y="1384525"/>
            <a:ext cx="4290525" cy="3758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711" name="Shape 2711"/>
        <p:cNvGrpSpPr/>
        <p:nvPr/>
      </p:nvGrpSpPr>
      <p:grpSpPr>
        <a:xfrm>
          <a:off x="0" y="0"/>
          <a:ext cx="0" cy="0"/>
          <a:chOff x="0" y="0"/>
          <a:chExt cx="0" cy="0"/>
        </a:xfrm>
      </p:grpSpPr>
      <p:sp>
        <p:nvSpPr>
          <p:cNvPr id="2712" name="Google Shape;2712;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t>
            </a:r>
            <a:endParaRPr/>
          </a:p>
          <a:p>
            <a:pPr indent="0" lvl="0" marL="0" rtl="0" algn="l">
              <a:spcBef>
                <a:spcPts val="0"/>
              </a:spcBef>
              <a:spcAft>
                <a:spcPts val="0"/>
              </a:spcAft>
              <a:buNone/>
            </a:pPr>
            <a:r>
              <a:rPr lang="en"/>
              <a:t>Analysis</a:t>
            </a:r>
            <a:endParaRPr/>
          </a:p>
        </p:txBody>
      </p:sp>
      <p:sp>
        <p:nvSpPr>
          <p:cNvPr id="2713" name="Google Shape;2713;p165"/>
          <p:cNvSpPr txBox="1"/>
          <p:nvPr>
            <p:ph idx="1" type="body"/>
          </p:nvPr>
        </p:nvSpPr>
        <p:spPr>
          <a:xfrm>
            <a:off x="311700" y="1444300"/>
            <a:ext cx="3568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91919"/>
                </a:solidFill>
                <a:latin typeface="Syne"/>
                <a:ea typeface="Syne"/>
                <a:cs typeface="Syne"/>
                <a:sym typeface="Syne"/>
              </a:rPr>
              <a:t>Next few EDA slides will demonstrate: </a:t>
            </a:r>
            <a:endParaRPr b="1">
              <a:solidFill>
                <a:srgbClr val="191919"/>
              </a:solidFill>
              <a:latin typeface="Syne"/>
              <a:ea typeface="Syne"/>
              <a:cs typeface="Syne"/>
              <a:sym typeface="Syne"/>
            </a:endParaRPr>
          </a:p>
          <a:p>
            <a:pPr indent="-342900" lvl="0" marL="457200" rtl="0" algn="l">
              <a:spcBef>
                <a:spcPts val="1200"/>
              </a:spcBef>
              <a:spcAft>
                <a:spcPts val="0"/>
              </a:spcAft>
              <a:buClr>
                <a:srgbClr val="191919"/>
              </a:buClr>
              <a:buSzPts val="1800"/>
              <a:buFont typeface="Syne"/>
              <a:buChar char="●"/>
            </a:pPr>
            <a:r>
              <a:rPr b="1" lang="en">
                <a:solidFill>
                  <a:srgbClr val="191919"/>
                </a:solidFill>
                <a:latin typeface="Syne"/>
                <a:ea typeface="Syne"/>
                <a:cs typeface="Syne"/>
                <a:sym typeface="Syne"/>
              </a:rPr>
              <a:t>Subcategories</a:t>
            </a:r>
            <a:endParaRPr b="1">
              <a:solidFill>
                <a:srgbClr val="191919"/>
              </a:solidFill>
              <a:latin typeface="Syne"/>
              <a:ea typeface="Syne"/>
              <a:cs typeface="Syne"/>
              <a:sym typeface="Syne"/>
            </a:endParaRPr>
          </a:p>
          <a:p>
            <a:pPr indent="-342900" lvl="0" marL="457200" rtl="0" algn="l">
              <a:spcBef>
                <a:spcPts val="0"/>
              </a:spcBef>
              <a:spcAft>
                <a:spcPts val="0"/>
              </a:spcAft>
              <a:buClr>
                <a:srgbClr val="191919"/>
              </a:buClr>
              <a:buSzPts val="1800"/>
              <a:buFont typeface="Syne"/>
              <a:buChar char="●"/>
            </a:pPr>
            <a:r>
              <a:rPr b="1" lang="en">
                <a:solidFill>
                  <a:srgbClr val="191919"/>
                </a:solidFill>
                <a:latin typeface="Syne"/>
                <a:ea typeface="Syne"/>
                <a:cs typeface="Syne"/>
                <a:sym typeface="Syne"/>
              </a:rPr>
              <a:t>Location</a:t>
            </a:r>
            <a:endParaRPr b="1">
              <a:solidFill>
                <a:srgbClr val="191919"/>
              </a:solidFill>
              <a:latin typeface="Syne"/>
              <a:ea typeface="Syne"/>
              <a:cs typeface="Syne"/>
              <a:sym typeface="Syne"/>
            </a:endParaRPr>
          </a:p>
          <a:p>
            <a:pPr indent="-342900" lvl="0" marL="457200" rtl="0" algn="l">
              <a:spcBef>
                <a:spcPts val="0"/>
              </a:spcBef>
              <a:spcAft>
                <a:spcPts val="0"/>
              </a:spcAft>
              <a:buClr>
                <a:srgbClr val="191919"/>
              </a:buClr>
              <a:buSzPts val="1800"/>
              <a:buFont typeface="Syne"/>
              <a:buChar char="●"/>
            </a:pPr>
            <a:r>
              <a:rPr b="1" lang="en">
                <a:solidFill>
                  <a:srgbClr val="191919"/>
                </a:solidFill>
                <a:latin typeface="Syne"/>
                <a:ea typeface="Syne"/>
                <a:cs typeface="Syne"/>
                <a:sym typeface="Syne"/>
              </a:rPr>
              <a:t>Rating Distributions</a:t>
            </a:r>
            <a:endParaRPr b="1">
              <a:solidFill>
                <a:srgbClr val="191919"/>
              </a:solidFill>
              <a:latin typeface="Syne"/>
              <a:ea typeface="Syne"/>
              <a:cs typeface="Syne"/>
              <a:sym typeface="Syne"/>
            </a:endParaRPr>
          </a:p>
          <a:p>
            <a:pPr indent="-342900" lvl="0" marL="457200" rtl="0" algn="l">
              <a:spcBef>
                <a:spcPts val="0"/>
              </a:spcBef>
              <a:spcAft>
                <a:spcPts val="0"/>
              </a:spcAft>
              <a:buClr>
                <a:srgbClr val="191919"/>
              </a:buClr>
              <a:buSzPts val="1800"/>
              <a:buFont typeface="Syne"/>
              <a:buChar char="●"/>
            </a:pPr>
            <a:r>
              <a:rPr b="1" lang="en">
                <a:solidFill>
                  <a:srgbClr val="191919"/>
                </a:solidFill>
                <a:latin typeface="Syne"/>
                <a:ea typeface="Syne"/>
                <a:cs typeface="Syne"/>
                <a:sym typeface="Syne"/>
              </a:rPr>
              <a:t>Top states with Businesses</a:t>
            </a:r>
            <a:endParaRPr b="1">
              <a:solidFill>
                <a:srgbClr val="191919"/>
              </a:solidFill>
              <a:latin typeface="Syne"/>
              <a:ea typeface="Syne"/>
              <a:cs typeface="Syne"/>
              <a:sym typeface="Syne"/>
            </a:endParaRPr>
          </a:p>
          <a:p>
            <a:pPr indent="-342900" lvl="0" marL="457200" rtl="0" algn="l">
              <a:spcBef>
                <a:spcPts val="0"/>
              </a:spcBef>
              <a:spcAft>
                <a:spcPts val="0"/>
              </a:spcAft>
              <a:buClr>
                <a:srgbClr val="191919"/>
              </a:buClr>
              <a:buSzPts val="1800"/>
              <a:buFont typeface="Syne"/>
              <a:buChar char="●"/>
            </a:pPr>
            <a:r>
              <a:rPr b="1" lang="en">
                <a:solidFill>
                  <a:srgbClr val="191919"/>
                </a:solidFill>
                <a:latin typeface="Syne"/>
                <a:ea typeface="Syne"/>
                <a:cs typeface="Syne"/>
                <a:sym typeface="Syne"/>
              </a:rPr>
              <a:t>Top Cities with Businesses</a:t>
            </a:r>
            <a:endParaRPr b="1">
              <a:solidFill>
                <a:srgbClr val="191919"/>
              </a:solidFill>
              <a:latin typeface="Syne"/>
              <a:ea typeface="Syne"/>
              <a:cs typeface="Syne"/>
              <a:sym typeface="Syne"/>
            </a:endParaRPr>
          </a:p>
        </p:txBody>
      </p:sp>
      <p:pic>
        <p:nvPicPr>
          <p:cNvPr id="2714" name="Google Shape;2714;p165"/>
          <p:cNvPicPr preferRelativeResize="0"/>
          <p:nvPr/>
        </p:nvPicPr>
        <p:blipFill>
          <a:blip r:embed="rId3">
            <a:alphaModFix/>
          </a:blip>
          <a:stretch>
            <a:fillRect/>
          </a:stretch>
        </p:blipFill>
        <p:spPr>
          <a:xfrm>
            <a:off x="3713525" y="445025"/>
            <a:ext cx="5125674" cy="4415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718" name="Shape 2718"/>
        <p:cNvGrpSpPr/>
        <p:nvPr/>
      </p:nvGrpSpPr>
      <p:grpSpPr>
        <a:xfrm>
          <a:off x="0" y="0"/>
          <a:ext cx="0" cy="0"/>
          <a:chOff x="0" y="0"/>
          <a:chExt cx="0" cy="0"/>
        </a:xfrm>
      </p:grpSpPr>
      <p:pic>
        <p:nvPicPr>
          <p:cNvPr id="2719" name="Google Shape;2719;p166"/>
          <p:cNvPicPr preferRelativeResize="0"/>
          <p:nvPr/>
        </p:nvPicPr>
        <p:blipFill>
          <a:blip r:embed="rId3">
            <a:alphaModFix/>
          </a:blip>
          <a:stretch>
            <a:fillRect/>
          </a:stretch>
        </p:blipFill>
        <p:spPr>
          <a:xfrm>
            <a:off x="158925" y="413011"/>
            <a:ext cx="3939599" cy="2787990"/>
          </a:xfrm>
          <a:prstGeom prst="rect">
            <a:avLst/>
          </a:prstGeom>
          <a:noFill/>
          <a:ln>
            <a:noFill/>
          </a:ln>
        </p:spPr>
      </p:pic>
      <p:sp>
        <p:nvSpPr>
          <p:cNvPr id="2720" name="Google Shape;2720;p166"/>
          <p:cNvSpPr txBox="1"/>
          <p:nvPr/>
        </p:nvSpPr>
        <p:spPr>
          <a:xfrm>
            <a:off x="158925" y="3283100"/>
            <a:ext cx="393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yne"/>
                <a:ea typeface="Syne"/>
                <a:cs typeface="Syne"/>
                <a:sym typeface="Syne"/>
              </a:rPr>
              <a:t>Location of Yelp reviews mostly in the US </a:t>
            </a:r>
            <a:endParaRPr b="1">
              <a:latin typeface="Syne"/>
              <a:ea typeface="Syne"/>
              <a:cs typeface="Syne"/>
              <a:sym typeface="Syne"/>
            </a:endParaRPr>
          </a:p>
        </p:txBody>
      </p:sp>
      <p:sp>
        <p:nvSpPr>
          <p:cNvPr id="2721" name="Google Shape;2721;p166"/>
          <p:cNvSpPr txBox="1"/>
          <p:nvPr/>
        </p:nvSpPr>
        <p:spPr>
          <a:xfrm>
            <a:off x="4377125" y="1293625"/>
            <a:ext cx="45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yne"/>
                <a:ea typeface="Syne"/>
                <a:cs typeface="Syne"/>
                <a:sym typeface="Syne"/>
              </a:rPr>
              <a:t>Top 10 States with Businesses</a:t>
            </a:r>
            <a:endParaRPr b="1">
              <a:latin typeface="Syne"/>
              <a:ea typeface="Syne"/>
              <a:cs typeface="Syne"/>
              <a:sym typeface="Syne"/>
            </a:endParaRPr>
          </a:p>
        </p:txBody>
      </p:sp>
      <p:pic>
        <p:nvPicPr>
          <p:cNvPr id="2722" name="Google Shape;2722;p166"/>
          <p:cNvPicPr preferRelativeResize="0"/>
          <p:nvPr/>
        </p:nvPicPr>
        <p:blipFill>
          <a:blip r:embed="rId4">
            <a:alphaModFix/>
          </a:blip>
          <a:stretch>
            <a:fillRect/>
          </a:stretch>
        </p:blipFill>
        <p:spPr>
          <a:xfrm>
            <a:off x="4250925" y="1846225"/>
            <a:ext cx="4636400" cy="3144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726" name="Shape 2726"/>
        <p:cNvGrpSpPr/>
        <p:nvPr/>
      </p:nvGrpSpPr>
      <p:grpSpPr>
        <a:xfrm>
          <a:off x="0" y="0"/>
          <a:ext cx="0" cy="0"/>
          <a:chOff x="0" y="0"/>
          <a:chExt cx="0" cy="0"/>
        </a:xfrm>
      </p:grpSpPr>
      <p:sp>
        <p:nvSpPr>
          <p:cNvPr id="2727" name="Google Shape;2727;p167"/>
          <p:cNvSpPr txBox="1"/>
          <p:nvPr/>
        </p:nvSpPr>
        <p:spPr>
          <a:xfrm>
            <a:off x="105063" y="3416825"/>
            <a:ext cx="4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yne"/>
                <a:ea typeface="Syne"/>
                <a:cs typeface="Syne"/>
                <a:sym typeface="Syne"/>
              </a:rPr>
              <a:t>Star Ratings from 1.0 - 5.0 </a:t>
            </a:r>
            <a:endParaRPr b="1">
              <a:latin typeface="Syne"/>
              <a:ea typeface="Syne"/>
              <a:cs typeface="Syne"/>
              <a:sym typeface="Syne"/>
            </a:endParaRPr>
          </a:p>
        </p:txBody>
      </p:sp>
      <p:sp>
        <p:nvSpPr>
          <p:cNvPr id="2728" name="Google Shape;2728;p167"/>
          <p:cNvSpPr txBox="1"/>
          <p:nvPr/>
        </p:nvSpPr>
        <p:spPr>
          <a:xfrm>
            <a:off x="4401775" y="1082200"/>
            <a:ext cx="44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yne"/>
                <a:ea typeface="Syne"/>
                <a:cs typeface="Syne"/>
                <a:sym typeface="Syne"/>
              </a:rPr>
              <a:t>Top 10 Cities</a:t>
            </a:r>
            <a:endParaRPr b="1">
              <a:latin typeface="Syne"/>
              <a:ea typeface="Syne"/>
              <a:cs typeface="Syne"/>
              <a:sym typeface="Syne"/>
            </a:endParaRPr>
          </a:p>
        </p:txBody>
      </p:sp>
      <p:pic>
        <p:nvPicPr>
          <p:cNvPr id="2729" name="Google Shape;2729;p167"/>
          <p:cNvPicPr preferRelativeResize="0"/>
          <p:nvPr/>
        </p:nvPicPr>
        <p:blipFill>
          <a:blip r:embed="rId3">
            <a:alphaModFix/>
          </a:blip>
          <a:stretch>
            <a:fillRect/>
          </a:stretch>
        </p:blipFill>
        <p:spPr>
          <a:xfrm>
            <a:off x="152400" y="152400"/>
            <a:ext cx="4096976" cy="3264425"/>
          </a:xfrm>
          <a:prstGeom prst="rect">
            <a:avLst/>
          </a:prstGeom>
          <a:noFill/>
          <a:ln>
            <a:noFill/>
          </a:ln>
        </p:spPr>
      </p:pic>
      <p:pic>
        <p:nvPicPr>
          <p:cNvPr id="2730" name="Google Shape;2730;p167"/>
          <p:cNvPicPr preferRelativeResize="0"/>
          <p:nvPr/>
        </p:nvPicPr>
        <p:blipFill>
          <a:blip r:embed="rId4">
            <a:alphaModFix/>
          </a:blip>
          <a:stretch>
            <a:fillRect/>
          </a:stretch>
        </p:blipFill>
        <p:spPr>
          <a:xfrm>
            <a:off x="4350049" y="1901275"/>
            <a:ext cx="4740676" cy="30939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734" name="Shape 2734"/>
        <p:cNvGrpSpPr/>
        <p:nvPr/>
      </p:nvGrpSpPr>
      <p:grpSpPr>
        <a:xfrm>
          <a:off x="0" y="0"/>
          <a:ext cx="0" cy="0"/>
          <a:chOff x="0" y="0"/>
          <a:chExt cx="0" cy="0"/>
        </a:xfrm>
      </p:grpSpPr>
      <p:sp>
        <p:nvSpPr>
          <p:cNvPr id="2735" name="Google Shape;2735;p168"/>
          <p:cNvSpPr/>
          <p:nvPr/>
        </p:nvSpPr>
        <p:spPr>
          <a:xfrm>
            <a:off x="1809800" y="105750"/>
            <a:ext cx="3360600" cy="1471200"/>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68"/>
          <p:cNvSpPr/>
          <p:nvPr/>
        </p:nvSpPr>
        <p:spPr>
          <a:xfrm>
            <a:off x="594350" y="439967"/>
            <a:ext cx="4160525" cy="577300"/>
          </a:xfrm>
          <a:custGeom>
            <a:rect b="b" l="l" r="r" t="t"/>
            <a:pathLst>
              <a:path extrusionOk="0" h="23092" w="166421">
                <a:moveTo>
                  <a:pt x="0" y="8461"/>
                </a:moveTo>
                <a:cubicBezTo>
                  <a:pt x="4946" y="12912"/>
                  <a:pt x="12656" y="17999"/>
                  <a:pt x="18746" y="15319"/>
                </a:cubicBezTo>
                <a:cubicBezTo>
                  <a:pt x="23892" y="13055"/>
                  <a:pt x="28943" y="10151"/>
                  <a:pt x="32919" y="6175"/>
                </a:cubicBezTo>
                <a:cubicBezTo>
                  <a:pt x="35312" y="3782"/>
                  <a:pt x="37895" y="-697"/>
                  <a:pt x="41148" y="232"/>
                </a:cubicBezTo>
                <a:cubicBezTo>
                  <a:pt x="51719" y="3251"/>
                  <a:pt x="53929" y="23092"/>
                  <a:pt x="64923" y="23092"/>
                </a:cubicBezTo>
                <a:cubicBezTo>
                  <a:pt x="70136" y="23092"/>
                  <a:pt x="73581" y="17177"/>
                  <a:pt x="77267" y="13491"/>
                </a:cubicBezTo>
                <a:cubicBezTo>
                  <a:pt x="82522" y="8236"/>
                  <a:pt x="89717" y="4777"/>
                  <a:pt x="96927" y="2975"/>
                </a:cubicBezTo>
                <a:cubicBezTo>
                  <a:pt x="104994" y="959"/>
                  <a:pt x="107518" y="17804"/>
                  <a:pt x="115672" y="19434"/>
                </a:cubicBezTo>
                <a:cubicBezTo>
                  <a:pt x="121584" y="20616"/>
                  <a:pt x="128325" y="17296"/>
                  <a:pt x="132588" y="13033"/>
                </a:cubicBezTo>
                <a:cubicBezTo>
                  <a:pt x="134569" y="11052"/>
                  <a:pt x="135814" y="7770"/>
                  <a:pt x="138532" y="7090"/>
                </a:cubicBezTo>
                <a:cubicBezTo>
                  <a:pt x="148070" y="4705"/>
                  <a:pt x="156589" y="16691"/>
                  <a:pt x="166421" y="16691"/>
                </a:cubicBezTo>
              </a:path>
            </a:pathLst>
          </a:custGeom>
          <a:noFill/>
          <a:ln cap="flat" cmpd="sng" w="19050">
            <a:solidFill>
              <a:srgbClr val="262626"/>
            </a:solidFill>
            <a:prstDash val="solid"/>
            <a:round/>
            <a:headEnd len="med" w="med" type="none"/>
            <a:tailEnd len="med" w="med" type="none"/>
          </a:ln>
        </p:spPr>
      </p:sp>
      <p:sp>
        <p:nvSpPr>
          <p:cNvPr id="2737" name="Google Shape;2737;p168"/>
          <p:cNvSpPr/>
          <p:nvPr/>
        </p:nvSpPr>
        <p:spPr>
          <a:xfrm>
            <a:off x="7188710" y="512504"/>
            <a:ext cx="2067709" cy="1953037"/>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solidFill>
            <a:srgbClr val="FFFFFF"/>
          </a:solidFill>
          <a:ln cap="flat" cmpd="sng" w="19050">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68"/>
          <p:cNvSpPr/>
          <p:nvPr/>
        </p:nvSpPr>
        <p:spPr>
          <a:xfrm>
            <a:off x="3312217" y="1803389"/>
            <a:ext cx="1340538" cy="1301217"/>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solidFill>
            <a:srgbClr val="FFFFFF"/>
          </a:solidFill>
          <a:ln cap="flat" cmpd="sng" w="19050">
            <a:solidFill>
              <a:srgbClr val="262626"/>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68"/>
          <p:cNvSpPr txBox="1"/>
          <p:nvPr>
            <p:ph idx="4" type="title"/>
          </p:nvPr>
        </p:nvSpPr>
        <p:spPr>
          <a:xfrm>
            <a:off x="713100" y="4577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2888C"/>
                </a:solidFill>
                <a:latin typeface="Alfa Slab One"/>
                <a:ea typeface="Alfa Slab One"/>
                <a:cs typeface="Alfa Slab One"/>
                <a:sym typeface="Alfa Slab One"/>
              </a:rPr>
              <a:t>PipeLine: Our Approach</a:t>
            </a:r>
            <a:endParaRPr>
              <a:solidFill>
                <a:srgbClr val="52888C"/>
              </a:solidFill>
              <a:latin typeface="Alfa Slab One"/>
              <a:ea typeface="Alfa Slab One"/>
              <a:cs typeface="Alfa Slab One"/>
              <a:sym typeface="Alfa Slab One"/>
            </a:endParaRPr>
          </a:p>
        </p:txBody>
      </p:sp>
      <p:sp>
        <p:nvSpPr>
          <p:cNvPr id="2740" name="Google Shape;2740;p168"/>
          <p:cNvSpPr/>
          <p:nvPr/>
        </p:nvSpPr>
        <p:spPr>
          <a:xfrm flipH="1" rot="9992296">
            <a:off x="7234223" y="3644414"/>
            <a:ext cx="1976671" cy="1188581"/>
          </a:xfrm>
          <a:custGeom>
            <a:rect b="b" l="l" r="r" t="t"/>
            <a:pathLst>
              <a:path extrusionOk="0" h="26277" w="43700">
                <a:moveTo>
                  <a:pt x="19535" y="18890"/>
                </a:moveTo>
                <a:cubicBezTo>
                  <a:pt x="19533" y="18890"/>
                  <a:pt x="19531" y="18891"/>
                  <a:pt x="19528" y="18891"/>
                </a:cubicBezTo>
                <a:lnTo>
                  <a:pt x="19528" y="18891"/>
                </a:lnTo>
                <a:cubicBezTo>
                  <a:pt x="19528" y="18891"/>
                  <a:pt x="19529" y="18892"/>
                  <a:pt x="19529" y="18892"/>
                </a:cubicBezTo>
                <a:cubicBezTo>
                  <a:pt x="19531" y="18892"/>
                  <a:pt x="19533" y="18891"/>
                  <a:pt x="19535" y="18890"/>
                </a:cubicBezTo>
                <a:close/>
                <a:moveTo>
                  <a:pt x="26769" y="22294"/>
                </a:moveTo>
                <a:cubicBezTo>
                  <a:pt x="26768" y="22294"/>
                  <a:pt x="26766" y="22294"/>
                  <a:pt x="26765" y="22294"/>
                </a:cubicBezTo>
                <a:cubicBezTo>
                  <a:pt x="26765" y="22294"/>
                  <a:pt x="26765" y="22294"/>
                  <a:pt x="26764" y="22294"/>
                </a:cubicBezTo>
                <a:lnTo>
                  <a:pt x="26764" y="22294"/>
                </a:lnTo>
                <a:cubicBezTo>
                  <a:pt x="26765" y="22295"/>
                  <a:pt x="26766" y="22295"/>
                  <a:pt x="26766" y="22295"/>
                </a:cubicBezTo>
                <a:cubicBezTo>
                  <a:pt x="26767" y="22295"/>
                  <a:pt x="26768" y="22294"/>
                  <a:pt x="26769" y="22294"/>
                </a:cubicBezTo>
                <a:close/>
                <a:moveTo>
                  <a:pt x="13017" y="1"/>
                </a:moveTo>
                <a:cubicBezTo>
                  <a:pt x="11472" y="1"/>
                  <a:pt x="9607" y="308"/>
                  <a:pt x="7954" y="1382"/>
                </a:cubicBezTo>
                <a:cubicBezTo>
                  <a:pt x="6161" y="2537"/>
                  <a:pt x="4428" y="3844"/>
                  <a:pt x="2817" y="5272"/>
                </a:cubicBezTo>
                <a:lnTo>
                  <a:pt x="2088" y="5880"/>
                </a:lnTo>
                <a:cubicBezTo>
                  <a:pt x="1480" y="5820"/>
                  <a:pt x="902" y="5789"/>
                  <a:pt x="294" y="5789"/>
                </a:cubicBezTo>
                <a:cubicBezTo>
                  <a:pt x="285" y="5788"/>
                  <a:pt x="277" y="5787"/>
                  <a:pt x="268" y="5787"/>
                </a:cubicBezTo>
                <a:cubicBezTo>
                  <a:pt x="47" y="5787"/>
                  <a:pt x="0" y="6155"/>
                  <a:pt x="264" y="6184"/>
                </a:cubicBezTo>
                <a:cubicBezTo>
                  <a:pt x="872" y="6275"/>
                  <a:pt x="1449" y="6336"/>
                  <a:pt x="2057" y="6427"/>
                </a:cubicBezTo>
                <a:lnTo>
                  <a:pt x="2148" y="6519"/>
                </a:lnTo>
                <a:cubicBezTo>
                  <a:pt x="2270" y="6671"/>
                  <a:pt x="2452" y="6914"/>
                  <a:pt x="2635" y="7157"/>
                </a:cubicBezTo>
                <a:cubicBezTo>
                  <a:pt x="3455" y="8251"/>
                  <a:pt x="4793" y="10196"/>
                  <a:pt x="6252" y="12324"/>
                </a:cubicBezTo>
                <a:cubicBezTo>
                  <a:pt x="8487" y="15559"/>
                  <a:pt x="12003" y="16461"/>
                  <a:pt x="12311" y="16461"/>
                </a:cubicBezTo>
                <a:cubicBezTo>
                  <a:pt x="12317" y="16461"/>
                  <a:pt x="12322" y="16461"/>
                  <a:pt x="12326" y="16460"/>
                </a:cubicBezTo>
                <a:lnTo>
                  <a:pt x="12326" y="16460"/>
                </a:lnTo>
                <a:cubicBezTo>
                  <a:pt x="12326" y="16460"/>
                  <a:pt x="12326" y="16460"/>
                  <a:pt x="12326" y="16460"/>
                </a:cubicBezTo>
                <a:cubicBezTo>
                  <a:pt x="12328" y="16460"/>
                  <a:pt x="12330" y="16459"/>
                  <a:pt x="12331" y="16458"/>
                </a:cubicBezTo>
                <a:lnTo>
                  <a:pt x="12331" y="16458"/>
                </a:lnTo>
                <a:cubicBezTo>
                  <a:pt x="12330" y="16459"/>
                  <a:pt x="12328" y="16459"/>
                  <a:pt x="12326" y="16460"/>
                </a:cubicBezTo>
                <a:lnTo>
                  <a:pt x="12326" y="16460"/>
                </a:lnTo>
                <a:cubicBezTo>
                  <a:pt x="12200" y="16447"/>
                  <a:pt x="10986" y="13362"/>
                  <a:pt x="8683" y="9953"/>
                </a:cubicBezTo>
                <a:cubicBezTo>
                  <a:pt x="7620" y="8434"/>
                  <a:pt x="6161" y="7309"/>
                  <a:pt x="4428" y="6701"/>
                </a:cubicBezTo>
                <a:lnTo>
                  <a:pt x="4428" y="6701"/>
                </a:lnTo>
                <a:cubicBezTo>
                  <a:pt x="5492" y="6853"/>
                  <a:pt x="6556" y="7035"/>
                  <a:pt x="7620" y="7218"/>
                </a:cubicBezTo>
                <a:cubicBezTo>
                  <a:pt x="8531" y="7400"/>
                  <a:pt x="9413" y="7582"/>
                  <a:pt x="10325" y="7765"/>
                </a:cubicBezTo>
                <a:cubicBezTo>
                  <a:pt x="10446" y="7947"/>
                  <a:pt x="10629" y="8221"/>
                  <a:pt x="10842" y="8586"/>
                </a:cubicBezTo>
                <a:cubicBezTo>
                  <a:pt x="11510" y="9771"/>
                  <a:pt x="12665" y="11838"/>
                  <a:pt x="13881" y="14118"/>
                </a:cubicBezTo>
                <a:cubicBezTo>
                  <a:pt x="15811" y="17622"/>
                  <a:pt x="19250" y="18892"/>
                  <a:pt x="19521" y="18892"/>
                </a:cubicBezTo>
                <a:cubicBezTo>
                  <a:pt x="19523" y="18892"/>
                  <a:pt x="19526" y="18892"/>
                  <a:pt x="19528" y="18891"/>
                </a:cubicBezTo>
                <a:lnTo>
                  <a:pt x="19528" y="18891"/>
                </a:lnTo>
                <a:cubicBezTo>
                  <a:pt x="19382" y="18870"/>
                  <a:pt x="18468" y="15665"/>
                  <a:pt x="16556" y="12020"/>
                </a:cubicBezTo>
                <a:cubicBezTo>
                  <a:pt x="15644" y="10409"/>
                  <a:pt x="14276" y="9133"/>
                  <a:pt x="12635" y="8342"/>
                </a:cubicBezTo>
                <a:lnTo>
                  <a:pt x="12635" y="8342"/>
                </a:lnTo>
                <a:cubicBezTo>
                  <a:pt x="13395" y="8525"/>
                  <a:pt x="14124" y="8707"/>
                  <a:pt x="14884" y="8920"/>
                </a:cubicBezTo>
                <a:cubicBezTo>
                  <a:pt x="16191" y="9315"/>
                  <a:pt x="17498" y="9710"/>
                  <a:pt x="18775" y="10166"/>
                </a:cubicBezTo>
                <a:lnTo>
                  <a:pt x="18775" y="10196"/>
                </a:lnTo>
                <a:lnTo>
                  <a:pt x="18805" y="10257"/>
                </a:lnTo>
                <a:cubicBezTo>
                  <a:pt x="18927" y="10470"/>
                  <a:pt x="19048" y="10713"/>
                  <a:pt x="19200" y="11017"/>
                </a:cubicBezTo>
                <a:cubicBezTo>
                  <a:pt x="19747" y="12294"/>
                  <a:pt x="20659" y="14482"/>
                  <a:pt x="21662" y="16884"/>
                </a:cubicBezTo>
                <a:cubicBezTo>
                  <a:pt x="23197" y="20615"/>
                  <a:pt x="26580" y="22291"/>
                  <a:pt x="26764" y="22294"/>
                </a:cubicBezTo>
                <a:lnTo>
                  <a:pt x="26764" y="22294"/>
                </a:lnTo>
                <a:cubicBezTo>
                  <a:pt x="26660" y="22252"/>
                  <a:pt x="26076" y="18951"/>
                  <a:pt x="24550" y="15121"/>
                </a:cubicBezTo>
                <a:cubicBezTo>
                  <a:pt x="23821" y="13388"/>
                  <a:pt x="22574" y="11929"/>
                  <a:pt x="20994" y="10956"/>
                </a:cubicBezTo>
                <a:lnTo>
                  <a:pt x="20994" y="10956"/>
                </a:lnTo>
                <a:cubicBezTo>
                  <a:pt x="22878" y="11655"/>
                  <a:pt x="24732" y="12446"/>
                  <a:pt x="26556" y="13297"/>
                </a:cubicBezTo>
                <a:lnTo>
                  <a:pt x="26647" y="13510"/>
                </a:lnTo>
                <a:cubicBezTo>
                  <a:pt x="26708" y="13692"/>
                  <a:pt x="26830" y="13966"/>
                  <a:pt x="26921" y="14270"/>
                </a:cubicBezTo>
                <a:cubicBezTo>
                  <a:pt x="27346" y="15577"/>
                  <a:pt x="28046" y="17856"/>
                  <a:pt x="28775" y="20349"/>
                </a:cubicBezTo>
                <a:cubicBezTo>
                  <a:pt x="29949" y="24231"/>
                  <a:pt x="33150" y="26266"/>
                  <a:pt x="33330" y="26276"/>
                </a:cubicBezTo>
                <a:lnTo>
                  <a:pt x="33330" y="26276"/>
                </a:lnTo>
                <a:cubicBezTo>
                  <a:pt x="33235" y="26229"/>
                  <a:pt x="32981" y="22868"/>
                  <a:pt x="31815" y="18890"/>
                </a:cubicBezTo>
                <a:cubicBezTo>
                  <a:pt x="31267" y="17066"/>
                  <a:pt x="30112" y="15455"/>
                  <a:pt x="28593" y="14300"/>
                </a:cubicBezTo>
                <a:lnTo>
                  <a:pt x="28593" y="14300"/>
                </a:lnTo>
                <a:lnTo>
                  <a:pt x="28745" y="14361"/>
                </a:lnTo>
                <a:cubicBezTo>
                  <a:pt x="29505" y="14756"/>
                  <a:pt x="30295" y="15181"/>
                  <a:pt x="31055" y="15607"/>
                </a:cubicBezTo>
                <a:cubicBezTo>
                  <a:pt x="31176" y="15759"/>
                  <a:pt x="31328" y="15941"/>
                  <a:pt x="31511" y="16154"/>
                </a:cubicBezTo>
                <a:lnTo>
                  <a:pt x="31602" y="16245"/>
                </a:lnTo>
                <a:cubicBezTo>
                  <a:pt x="33030" y="17917"/>
                  <a:pt x="34702" y="19437"/>
                  <a:pt x="36526" y="20713"/>
                </a:cubicBezTo>
                <a:cubicBezTo>
                  <a:pt x="38745" y="22172"/>
                  <a:pt x="41146" y="23297"/>
                  <a:pt x="43699" y="24026"/>
                </a:cubicBezTo>
                <a:cubicBezTo>
                  <a:pt x="42423" y="21564"/>
                  <a:pt x="40569" y="19437"/>
                  <a:pt x="38289" y="17856"/>
                </a:cubicBezTo>
                <a:cubicBezTo>
                  <a:pt x="36526" y="16671"/>
                  <a:pt x="34550" y="15850"/>
                  <a:pt x="32483" y="15425"/>
                </a:cubicBezTo>
                <a:cubicBezTo>
                  <a:pt x="31906" y="15333"/>
                  <a:pt x="31480" y="15273"/>
                  <a:pt x="31176" y="15242"/>
                </a:cubicBezTo>
                <a:lnTo>
                  <a:pt x="29748" y="14482"/>
                </a:lnTo>
                <a:cubicBezTo>
                  <a:pt x="29322" y="14270"/>
                  <a:pt x="28927" y="14057"/>
                  <a:pt x="28501" y="13844"/>
                </a:cubicBezTo>
                <a:lnTo>
                  <a:pt x="28501" y="13844"/>
                </a:lnTo>
                <a:cubicBezTo>
                  <a:pt x="29630" y="14208"/>
                  <a:pt x="30802" y="14387"/>
                  <a:pt x="31978" y="14387"/>
                </a:cubicBezTo>
                <a:cubicBezTo>
                  <a:pt x="32767" y="14387"/>
                  <a:pt x="33557" y="14306"/>
                  <a:pt x="34337" y="14148"/>
                </a:cubicBezTo>
                <a:cubicBezTo>
                  <a:pt x="38094" y="13244"/>
                  <a:pt x="41351" y="12524"/>
                  <a:pt x="41794" y="12524"/>
                </a:cubicBezTo>
                <a:cubicBezTo>
                  <a:pt x="41828" y="12524"/>
                  <a:pt x="41845" y="12528"/>
                  <a:pt x="41845" y="12537"/>
                </a:cubicBezTo>
                <a:cubicBezTo>
                  <a:pt x="41871" y="12408"/>
                  <a:pt x="38971" y="10336"/>
                  <a:pt x="35552" y="10336"/>
                </a:cubicBezTo>
                <a:cubicBezTo>
                  <a:pt x="34936" y="10336"/>
                  <a:pt x="34304" y="10404"/>
                  <a:pt x="33669" y="10561"/>
                </a:cubicBezTo>
                <a:cubicBezTo>
                  <a:pt x="31602" y="11078"/>
                  <a:pt x="29596" y="11747"/>
                  <a:pt x="27620" y="12567"/>
                </a:cubicBezTo>
                <a:lnTo>
                  <a:pt x="26951" y="12841"/>
                </a:lnTo>
                <a:lnTo>
                  <a:pt x="26678" y="12932"/>
                </a:lnTo>
                <a:cubicBezTo>
                  <a:pt x="25431" y="12355"/>
                  <a:pt x="24216" y="11807"/>
                  <a:pt x="22939" y="11291"/>
                </a:cubicBezTo>
                <a:cubicBezTo>
                  <a:pt x="22270" y="10987"/>
                  <a:pt x="21571" y="10713"/>
                  <a:pt x="20842" y="10440"/>
                </a:cubicBezTo>
                <a:lnTo>
                  <a:pt x="20842" y="10440"/>
                </a:lnTo>
                <a:cubicBezTo>
                  <a:pt x="21582" y="10592"/>
                  <a:pt x="22332" y="10668"/>
                  <a:pt x="23080" y="10668"/>
                </a:cubicBezTo>
                <a:cubicBezTo>
                  <a:pt x="24267" y="10668"/>
                  <a:pt x="25449" y="10478"/>
                  <a:pt x="26587" y="10105"/>
                </a:cubicBezTo>
                <a:cubicBezTo>
                  <a:pt x="30321" y="8773"/>
                  <a:pt x="33532" y="7635"/>
                  <a:pt x="33855" y="7635"/>
                </a:cubicBezTo>
                <a:cubicBezTo>
                  <a:pt x="33871" y="7635"/>
                  <a:pt x="33880" y="7637"/>
                  <a:pt x="33881" y="7643"/>
                </a:cubicBezTo>
                <a:cubicBezTo>
                  <a:pt x="33881" y="7550"/>
                  <a:pt x="31375" y="6124"/>
                  <a:pt x="28388" y="6124"/>
                </a:cubicBezTo>
                <a:cubicBezTo>
                  <a:pt x="27469" y="6124"/>
                  <a:pt x="26504" y="6259"/>
                  <a:pt x="25553" y="6610"/>
                </a:cubicBezTo>
                <a:cubicBezTo>
                  <a:pt x="23577" y="7370"/>
                  <a:pt x="21632" y="8251"/>
                  <a:pt x="19778" y="9285"/>
                </a:cubicBezTo>
                <a:lnTo>
                  <a:pt x="19109" y="9619"/>
                </a:lnTo>
                <a:lnTo>
                  <a:pt x="18927" y="9710"/>
                </a:lnTo>
                <a:lnTo>
                  <a:pt x="18866" y="9710"/>
                </a:lnTo>
                <a:cubicBezTo>
                  <a:pt x="16799" y="8981"/>
                  <a:pt x="14671" y="8373"/>
                  <a:pt x="12544" y="7826"/>
                </a:cubicBezTo>
                <a:lnTo>
                  <a:pt x="12544" y="7826"/>
                </a:lnTo>
                <a:cubicBezTo>
                  <a:pt x="12794" y="7842"/>
                  <a:pt x="13045" y="7850"/>
                  <a:pt x="13295" y="7850"/>
                </a:cubicBezTo>
                <a:cubicBezTo>
                  <a:pt x="14933" y="7850"/>
                  <a:pt x="16573" y="7504"/>
                  <a:pt x="18076" y="6792"/>
                </a:cubicBezTo>
                <a:cubicBezTo>
                  <a:pt x="21707" y="4991"/>
                  <a:pt x="24823" y="3506"/>
                  <a:pt x="25026" y="3506"/>
                </a:cubicBezTo>
                <a:cubicBezTo>
                  <a:pt x="25032" y="3506"/>
                  <a:pt x="25035" y="3507"/>
                  <a:pt x="25036" y="3509"/>
                </a:cubicBezTo>
                <a:cubicBezTo>
                  <a:pt x="25036" y="3429"/>
                  <a:pt x="23058" y="2573"/>
                  <a:pt x="20599" y="2573"/>
                </a:cubicBezTo>
                <a:cubicBezTo>
                  <a:pt x="19350" y="2573"/>
                  <a:pt x="17978" y="2794"/>
                  <a:pt x="16678" y="3449"/>
                </a:cubicBezTo>
                <a:cubicBezTo>
                  <a:pt x="14763" y="4421"/>
                  <a:pt x="12939" y="5516"/>
                  <a:pt x="11176" y="6762"/>
                </a:cubicBezTo>
                <a:lnTo>
                  <a:pt x="10538" y="7187"/>
                </a:lnTo>
                <a:lnTo>
                  <a:pt x="10386" y="7279"/>
                </a:lnTo>
                <a:cubicBezTo>
                  <a:pt x="9808" y="7157"/>
                  <a:pt x="9231" y="7035"/>
                  <a:pt x="8653" y="6914"/>
                </a:cubicBezTo>
                <a:cubicBezTo>
                  <a:pt x="7316" y="6640"/>
                  <a:pt x="5978" y="6397"/>
                  <a:pt x="4610" y="6215"/>
                </a:cubicBezTo>
                <a:lnTo>
                  <a:pt x="4306" y="6184"/>
                </a:lnTo>
                <a:cubicBezTo>
                  <a:pt x="6191" y="6093"/>
                  <a:pt x="8045" y="5516"/>
                  <a:pt x="9656" y="4543"/>
                </a:cubicBezTo>
                <a:cubicBezTo>
                  <a:pt x="13103" y="2363"/>
                  <a:pt x="16065" y="525"/>
                  <a:pt x="16271" y="525"/>
                </a:cubicBezTo>
                <a:cubicBezTo>
                  <a:pt x="16278" y="525"/>
                  <a:pt x="16281" y="527"/>
                  <a:pt x="16282" y="531"/>
                </a:cubicBezTo>
                <a:cubicBezTo>
                  <a:pt x="16282" y="448"/>
                  <a:pt x="14882" y="1"/>
                  <a:pt x="13017" y="1"/>
                </a:cubicBezTo>
                <a:close/>
                <a:moveTo>
                  <a:pt x="33334" y="26276"/>
                </a:moveTo>
                <a:cubicBezTo>
                  <a:pt x="33333" y="26276"/>
                  <a:pt x="33332" y="26276"/>
                  <a:pt x="33331" y="26276"/>
                </a:cubicBezTo>
                <a:cubicBezTo>
                  <a:pt x="33331" y="26276"/>
                  <a:pt x="33330" y="26276"/>
                  <a:pt x="33330" y="26276"/>
                </a:cubicBezTo>
                <a:lnTo>
                  <a:pt x="33330" y="26276"/>
                </a:lnTo>
                <a:cubicBezTo>
                  <a:pt x="33331" y="26276"/>
                  <a:pt x="33331" y="26277"/>
                  <a:pt x="33332" y="26277"/>
                </a:cubicBezTo>
                <a:cubicBezTo>
                  <a:pt x="33333" y="26277"/>
                  <a:pt x="33334" y="26276"/>
                  <a:pt x="33334" y="26276"/>
                </a:cubicBezTo>
                <a:close/>
              </a:path>
            </a:pathLst>
          </a:cu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1" name="Google Shape;2741;p168"/>
          <p:cNvGrpSpPr/>
          <p:nvPr/>
        </p:nvGrpSpPr>
        <p:grpSpPr>
          <a:xfrm flipH="1" rot="1382163">
            <a:off x="4108806" y="3907671"/>
            <a:ext cx="1860787" cy="907951"/>
            <a:chOff x="10083475" y="3839575"/>
            <a:chExt cx="1221925" cy="596225"/>
          </a:xfrm>
        </p:grpSpPr>
        <p:sp>
          <p:nvSpPr>
            <p:cNvPr id="2742" name="Google Shape;2742;p168"/>
            <p:cNvSpPr/>
            <p:nvPr/>
          </p:nvSpPr>
          <p:spPr>
            <a:xfrm>
              <a:off x="10144250" y="3839575"/>
              <a:ext cx="1161150" cy="596225"/>
            </a:xfrm>
            <a:custGeom>
              <a:rect b="b" l="l" r="r" t="t"/>
              <a:pathLst>
                <a:path extrusionOk="0" h="23849" w="46446">
                  <a:moveTo>
                    <a:pt x="17876" y="1"/>
                  </a:moveTo>
                  <a:cubicBezTo>
                    <a:pt x="16386" y="1"/>
                    <a:pt x="14900" y="446"/>
                    <a:pt x="13648" y="1320"/>
                  </a:cubicBezTo>
                  <a:cubicBezTo>
                    <a:pt x="13192" y="1716"/>
                    <a:pt x="12676" y="2050"/>
                    <a:pt x="12129" y="2384"/>
                  </a:cubicBezTo>
                  <a:cubicBezTo>
                    <a:pt x="10730" y="3023"/>
                    <a:pt x="9059" y="2627"/>
                    <a:pt x="7569" y="2901"/>
                  </a:cubicBezTo>
                  <a:cubicBezTo>
                    <a:pt x="6110" y="3235"/>
                    <a:pt x="4803" y="4056"/>
                    <a:pt x="3861" y="5211"/>
                  </a:cubicBezTo>
                  <a:cubicBezTo>
                    <a:pt x="2888" y="6366"/>
                    <a:pt x="2189" y="7703"/>
                    <a:pt x="1429" y="9011"/>
                  </a:cubicBezTo>
                  <a:cubicBezTo>
                    <a:pt x="92" y="11290"/>
                    <a:pt x="1" y="13539"/>
                    <a:pt x="1247" y="15941"/>
                  </a:cubicBezTo>
                  <a:cubicBezTo>
                    <a:pt x="1976" y="17369"/>
                    <a:pt x="2736" y="18767"/>
                    <a:pt x="3861" y="19983"/>
                  </a:cubicBezTo>
                  <a:cubicBezTo>
                    <a:pt x="5016" y="21290"/>
                    <a:pt x="6597" y="22172"/>
                    <a:pt x="8329" y="22445"/>
                  </a:cubicBezTo>
                  <a:cubicBezTo>
                    <a:pt x="8723" y="22503"/>
                    <a:pt x="9119" y="22523"/>
                    <a:pt x="9514" y="22523"/>
                  </a:cubicBezTo>
                  <a:cubicBezTo>
                    <a:pt x="10431" y="22523"/>
                    <a:pt x="11348" y="22415"/>
                    <a:pt x="12246" y="22415"/>
                  </a:cubicBezTo>
                  <a:cubicBezTo>
                    <a:pt x="12813" y="22415"/>
                    <a:pt x="13373" y="22458"/>
                    <a:pt x="13922" y="22597"/>
                  </a:cubicBezTo>
                  <a:cubicBezTo>
                    <a:pt x="14651" y="22810"/>
                    <a:pt x="15351" y="23053"/>
                    <a:pt x="16019" y="23357"/>
                  </a:cubicBezTo>
                  <a:cubicBezTo>
                    <a:pt x="17005" y="23686"/>
                    <a:pt x="18022" y="23849"/>
                    <a:pt x="19033" y="23849"/>
                  </a:cubicBezTo>
                  <a:cubicBezTo>
                    <a:pt x="20830" y="23849"/>
                    <a:pt x="22610" y="23335"/>
                    <a:pt x="24165" y="22324"/>
                  </a:cubicBezTo>
                  <a:cubicBezTo>
                    <a:pt x="25290" y="21564"/>
                    <a:pt x="26202" y="20530"/>
                    <a:pt x="27387" y="19831"/>
                  </a:cubicBezTo>
                  <a:cubicBezTo>
                    <a:pt x="29120" y="18859"/>
                    <a:pt x="31248" y="18707"/>
                    <a:pt x="33162" y="18038"/>
                  </a:cubicBezTo>
                  <a:cubicBezTo>
                    <a:pt x="36536" y="16822"/>
                    <a:pt x="38968" y="14087"/>
                    <a:pt x="40853" y="11351"/>
                  </a:cubicBezTo>
                  <a:cubicBezTo>
                    <a:pt x="42768" y="8585"/>
                    <a:pt x="44530" y="5849"/>
                    <a:pt x="46445" y="3144"/>
                  </a:cubicBezTo>
                  <a:cubicBezTo>
                    <a:pt x="43071" y="3083"/>
                    <a:pt x="40275" y="2475"/>
                    <a:pt x="37357" y="1685"/>
                  </a:cubicBezTo>
                  <a:cubicBezTo>
                    <a:pt x="35161" y="1067"/>
                    <a:pt x="32913" y="467"/>
                    <a:pt x="30691" y="467"/>
                  </a:cubicBezTo>
                  <a:cubicBezTo>
                    <a:pt x="29961" y="467"/>
                    <a:pt x="29234" y="532"/>
                    <a:pt x="28512" y="682"/>
                  </a:cubicBezTo>
                  <a:cubicBezTo>
                    <a:pt x="27051" y="974"/>
                    <a:pt x="25612" y="1638"/>
                    <a:pt x="24157" y="1638"/>
                  </a:cubicBezTo>
                  <a:cubicBezTo>
                    <a:pt x="23947" y="1638"/>
                    <a:pt x="23737" y="1625"/>
                    <a:pt x="23527" y="1594"/>
                  </a:cubicBezTo>
                  <a:cubicBezTo>
                    <a:pt x="22342" y="1412"/>
                    <a:pt x="21308" y="773"/>
                    <a:pt x="20214" y="378"/>
                  </a:cubicBezTo>
                  <a:cubicBezTo>
                    <a:pt x="19456" y="126"/>
                    <a:pt x="18665" y="1"/>
                    <a:pt x="17876" y="1"/>
                  </a:cubicBezTo>
                  <a:close/>
                </a:path>
              </a:pathLst>
            </a:custGeom>
            <a:solidFill>
              <a:srgbClr val="75C3C9"/>
            </a:solid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68"/>
            <p:cNvSpPr/>
            <p:nvPr/>
          </p:nvSpPr>
          <p:spPr>
            <a:xfrm>
              <a:off x="10083475" y="3891625"/>
              <a:ext cx="1124650" cy="476675"/>
            </a:xfrm>
            <a:custGeom>
              <a:rect b="b" l="l" r="r" t="t"/>
              <a:pathLst>
                <a:path extrusionOk="0" h="19067" w="44986">
                  <a:moveTo>
                    <a:pt x="21643" y="0"/>
                  </a:moveTo>
                  <a:cubicBezTo>
                    <a:pt x="21623" y="0"/>
                    <a:pt x="21601" y="9"/>
                    <a:pt x="21581" y="29"/>
                  </a:cubicBezTo>
                  <a:cubicBezTo>
                    <a:pt x="20304" y="1214"/>
                    <a:pt x="19575" y="2825"/>
                    <a:pt x="18997" y="4527"/>
                  </a:cubicBezTo>
                  <a:cubicBezTo>
                    <a:pt x="18390" y="6351"/>
                    <a:pt x="18177" y="8570"/>
                    <a:pt x="16657" y="9938"/>
                  </a:cubicBezTo>
                  <a:cubicBezTo>
                    <a:pt x="15502" y="10029"/>
                    <a:pt x="14347" y="10090"/>
                    <a:pt x="13192" y="10150"/>
                  </a:cubicBezTo>
                  <a:cubicBezTo>
                    <a:pt x="15016" y="7932"/>
                    <a:pt x="14712" y="4649"/>
                    <a:pt x="16535" y="2460"/>
                  </a:cubicBezTo>
                  <a:cubicBezTo>
                    <a:pt x="16578" y="2396"/>
                    <a:pt x="16530" y="2331"/>
                    <a:pt x="16477" y="2331"/>
                  </a:cubicBezTo>
                  <a:cubicBezTo>
                    <a:pt x="16455" y="2331"/>
                    <a:pt x="16432" y="2342"/>
                    <a:pt x="16414" y="2369"/>
                  </a:cubicBezTo>
                  <a:cubicBezTo>
                    <a:pt x="14408" y="4527"/>
                    <a:pt x="14803" y="7992"/>
                    <a:pt x="12736" y="10150"/>
                  </a:cubicBezTo>
                  <a:cubicBezTo>
                    <a:pt x="12250" y="10150"/>
                    <a:pt x="11733" y="10181"/>
                    <a:pt x="11216" y="10211"/>
                  </a:cubicBezTo>
                  <a:lnTo>
                    <a:pt x="8663" y="10211"/>
                  </a:lnTo>
                  <a:cubicBezTo>
                    <a:pt x="9484" y="9512"/>
                    <a:pt x="9909" y="8418"/>
                    <a:pt x="10304" y="7476"/>
                  </a:cubicBezTo>
                  <a:cubicBezTo>
                    <a:pt x="10912" y="6047"/>
                    <a:pt x="11520" y="4558"/>
                    <a:pt x="12797" y="3585"/>
                  </a:cubicBezTo>
                  <a:cubicBezTo>
                    <a:pt x="12870" y="3536"/>
                    <a:pt x="12825" y="3408"/>
                    <a:pt x="12741" y="3408"/>
                  </a:cubicBezTo>
                  <a:cubicBezTo>
                    <a:pt x="12721" y="3408"/>
                    <a:pt x="12699" y="3415"/>
                    <a:pt x="12675" y="3433"/>
                  </a:cubicBezTo>
                  <a:cubicBezTo>
                    <a:pt x="11672" y="4193"/>
                    <a:pt x="10912" y="5226"/>
                    <a:pt x="10426" y="6381"/>
                  </a:cubicBezTo>
                  <a:cubicBezTo>
                    <a:pt x="9788" y="7810"/>
                    <a:pt x="9301" y="9087"/>
                    <a:pt x="8207" y="10181"/>
                  </a:cubicBezTo>
                  <a:cubicBezTo>
                    <a:pt x="7295" y="10181"/>
                    <a:pt x="6414" y="10150"/>
                    <a:pt x="5502" y="10120"/>
                  </a:cubicBezTo>
                  <a:lnTo>
                    <a:pt x="5319" y="10120"/>
                  </a:lnTo>
                  <a:cubicBezTo>
                    <a:pt x="6870" y="8479"/>
                    <a:pt x="7204" y="6047"/>
                    <a:pt x="8784" y="4466"/>
                  </a:cubicBezTo>
                  <a:cubicBezTo>
                    <a:pt x="8831" y="4420"/>
                    <a:pt x="8788" y="4355"/>
                    <a:pt x="8752" y="4355"/>
                  </a:cubicBezTo>
                  <a:cubicBezTo>
                    <a:pt x="8741" y="4355"/>
                    <a:pt x="8731" y="4361"/>
                    <a:pt x="8724" y="4375"/>
                  </a:cubicBezTo>
                  <a:cubicBezTo>
                    <a:pt x="6961" y="5895"/>
                    <a:pt x="6626" y="8448"/>
                    <a:pt x="4924" y="10059"/>
                  </a:cubicBezTo>
                  <a:cubicBezTo>
                    <a:pt x="3724" y="9987"/>
                    <a:pt x="2447" y="9801"/>
                    <a:pt x="1230" y="9801"/>
                  </a:cubicBezTo>
                  <a:cubicBezTo>
                    <a:pt x="906" y="9801"/>
                    <a:pt x="587" y="9815"/>
                    <a:pt x="274" y="9846"/>
                  </a:cubicBezTo>
                  <a:cubicBezTo>
                    <a:pt x="30" y="9907"/>
                    <a:pt x="0" y="10211"/>
                    <a:pt x="243" y="10302"/>
                  </a:cubicBezTo>
                  <a:cubicBezTo>
                    <a:pt x="1672" y="10819"/>
                    <a:pt x="3374" y="10819"/>
                    <a:pt x="4894" y="10850"/>
                  </a:cubicBezTo>
                  <a:cubicBezTo>
                    <a:pt x="6566" y="12643"/>
                    <a:pt x="6930" y="15227"/>
                    <a:pt x="8997" y="16807"/>
                  </a:cubicBezTo>
                  <a:cubicBezTo>
                    <a:pt x="9011" y="16821"/>
                    <a:pt x="9027" y="16827"/>
                    <a:pt x="9042" y="16827"/>
                  </a:cubicBezTo>
                  <a:cubicBezTo>
                    <a:pt x="9092" y="16827"/>
                    <a:pt x="9135" y="16763"/>
                    <a:pt x="9088" y="16716"/>
                  </a:cubicBezTo>
                  <a:cubicBezTo>
                    <a:pt x="7234" y="15105"/>
                    <a:pt x="6839" y="12643"/>
                    <a:pt x="5289" y="10880"/>
                  </a:cubicBezTo>
                  <a:lnTo>
                    <a:pt x="5502" y="10880"/>
                  </a:lnTo>
                  <a:cubicBezTo>
                    <a:pt x="6383" y="10910"/>
                    <a:pt x="7295" y="10941"/>
                    <a:pt x="8177" y="10971"/>
                  </a:cubicBezTo>
                  <a:cubicBezTo>
                    <a:pt x="9362" y="12096"/>
                    <a:pt x="9939" y="13372"/>
                    <a:pt x="10760" y="14771"/>
                  </a:cubicBezTo>
                  <a:cubicBezTo>
                    <a:pt x="11398" y="15956"/>
                    <a:pt x="12371" y="16959"/>
                    <a:pt x="13587" y="17597"/>
                  </a:cubicBezTo>
                  <a:cubicBezTo>
                    <a:pt x="13607" y="17607"/>
                    <a:pt x="13625" y="17611"/>
                    <a:pt x="13643" y="17611"/>
                  </a:cubicBezTo>
                  <a:cubicBezTo>
                    <a:pt x="13732" y="17611"/>
                    <a:pt x="13780" y="17496"/>
                    <a:pt x="13678" y="17445"/>
                  </a:cubicBezTo>
                  <a:cubicBezTo>
                    <a:pt x="12128" y="16594"/>
                    <a:pt x="11277" y="15105"/>
                    <a:pt x="10517" y="13676"/>
                  </a:cubicBezTo>
                  <a:cubicBezTo>
                    <a:pt x="10031" y="12734"/>
                    <a:pt x="9514" y="11640"/>
                    <a:pt x="8663" y="10971"/>
                  </a:cubicBezTo>
                  <a:lnTo>
                    <a:pt x="11247" y="10971"/>
                  </a:lnTo>
                  <a:cubicBezTo>
                    <a:pt x="11733" y="10971"/>
                    <a:pt x="12250" y="10941"/>
                    <a:pt x="12766" y="10910"/>
                  </a:cubicBezTo>
                  <a:cubicBezTo>
                    <a:pt x="15107" y="12886"/>
                    <a:pt x="15289" y="16382"/>
                    <a:pt x="18086" y="18144"/>
                  </a:cubicBezTo>
                  <a:cubicBezTo>
                    <a:pt x="18103" y="18156"/>
                    <a:pt x="18120" y="18161"/>
                    <a:pt x="18137" y="18161"/>
                  </a:cubicBezTo>
                  <a:cubicBezTo>
                    <a:pt x="18205" y="18161"/>
                    <a:pt x="18251" y="18072"/>
                    <a:pt x="18177" y="18023"/>
                  </a:cubicBezTo>
                  <a:cubicBezTo>
                    <a:pt x="15623" y="16230"/>
                    <a:pt x="15380" y="12916"/>
                    <a:pt x="13222" y="10910"/>
                  </a:cubicBezTo>
                  <a:cubicBezTo>
                    <a:pt x="14377" y="10850"/>
                    <a:pt x="15563" y="10789"/>
                    <a:pt x="16718" y="10698"/>
                  </a:cubicBezTo>
                  <a:cubicBezTo>
                    <a:pt x="18511" y="11792"/>
                    <a:pt x="19271" y="13859"/>
                    <a:pt x="20426" y="15500"/>
                  </a:cubicBezTo>
                  <a:cubicBezTo>
                    <a:pt x="21490" y="17020"/>
                    <a:pt x="22797" y="18357"/>
                    <a:pt x="24681" y="19056"/>
                  </a:cubicBezTo>
                  <a:cubicBezTo>
                    <a:pt x="24695" y="19063"/>
                    <a:pt x="24708" y="19066"/>
                    <a:pt x="24721" y="19066"/>
                  </a:cubicBezTo>
                  <a:cubicBezTo>
                    <a:pt x="24821" y="19066"/>
                    <a:pt x="24881" y="18874"/>
                    <a:pt x="24773" y="18874"/>
                  </a:cubicBezTo>
                  <a:cubicBezTo>
                    <a:pt x="22523" y="17871"/>
                    <a:pt x="21095" y="16047"/>
                    <a:pt x="19940" y="14132"/>
                  </a:cubicBezTo>
                  <a:cubicBezTo>
                    <a:pt x="19180" y="12856"/>
                    <a:pt x="18450" y="11518"/>
                    <a:pt x="17234" y="10637"/>
                  </a:cubicBezTo>
                  <a:cubicBezTo>
                    <a:pt x="18541" y="10515"/>
                    <a:pt x="19818" y="10394"/>
                    <a:pt x="21125" y="10211"/>
                  </a:cubicBezTo>
                  <a:cubicBezTo>
                    <a:pt x="22554" y="11336"/>
                    <a:pt x="23557" y="12856"/>
                    <a:pt x="24955" y="14071"/>
                  </a:cubicBezTo>
                  <a:cubicBezTo>
                    <a:pt x="26171" y="15166"/>
                    <a:pt x="27630" y="15956"/>
                    <a:pt x="29241" y="16351"/>
                  </a:cubicBezTo>
                  <a:cubicBezTo>
                    <a:pt x="29251" y="16354"/>
                    <a:pt x="29260" y="16356"/>
                    <a:pt x="29268" y="16356"/>
                  </a:cubicBezTo>
                  <a:cubicBezTo>
                    <a:pt x="29337" y="16356"/>
                    <a:pt x="29352" y="16257"/>
                    <a:pt x="29271" y="16230"/>
                  </a:cubicBezTo>
                  <a:cubicBezTo>
                    <a:pt x="27417" y="15622"/>
                    <a:pt x="25715" y="14558"/>
                    <a:pt x="24377" y="13129"/>
                  </a:cubicBezTo>
                  <a:cubicBezTo>
                    <a:pt x="23435" y="12187"/>
                    <a:pt x="22645" y="10941"/>
                    <a:pt x="21551" y="10150"/>
                  </a:cubicBezTo>
                  <a:lnTo>
                    <a:pt x="22766" y="9968"/>
                  </a:lnTo>
                  <a:cubicBezTo>
                    <a:pt x="23253" y="9877"/>
                    <a:pt x="23739" y="9816"/>
                    <a:pt x="24225" y="9725"/>
                  </a:cubicBezTo>
                  <a:cubicBezTo>
                    <a:pt x="25016" y="10059"/>
                    <a:pt x="25624" y="11002"/>
                    <a:pt x="26201" y="11609"/>
                  </a:cubicBezTo>
                  <a:cubicBezTo>
                    <a:pt x="26748" y="12187"/>
                    <a:pt x="27387" y="12704"/>
                    <a:pt x="28086" y="13160"/>
                  </a:cubicBezTo>
                  <a:cubicBezTo>
                    <a:pt x="28094" y="13164"/>
                    <a:pt x="28102" y="13166"/>
                    <a:pt x="28110" y="13166"/>
                  </a:cubicBezTo>
                  <a:cubicBezTo>
                    <a:pt x="28161" y="13166"/>
                    <a:pt x="28199" y="13091"/>
                    <a:pt x="28147" y="13038"/>
                  </a:cubicBezTo>
                  <a:cubicBezTo>
                    <a:pt x="27265" y="12339"/>
                    <a:pt x="26475" y="11549"/>
                    <a:pt x="25745" y="10667"/>
                  </a:cubicBezTo>
                  <a:cubicBezTo>
                    <a:pt x="25441" y="10272"/>
                    <a:pt x="25107" y="9938"/>
                    <a:pt x="24712" y="9634"/>
                  </a:cubicBezTo>
                  <a:cubicBezTo>
                    <a:pt x="25745" y="9451"/>
                    <a:pt x="26779" y="9239"/>
                    <a:pt x="27782" y="9026"/>
                  </a:cubicBezTo>
                  <a:cubicBezTo>
                    <a:pt x="29302" y="11549"/>
                    <a:pt x="31764" y="13342"/>
                    <a:pt x="34621" y="14071"/>
                  </a:cubicBezTo>
                  <a:cubicBezTo>
                    <a:pt x="34632" y="14074"/>
                    <a:pt x="34642" y="14075"/>
                    <a:pt x="34651" y="14075"/>
                  </a:cubicBezTo>
                  <a:cubicBezTo>
                    <a:pt x="34747" y="14075"/>
                    <a:pt x="34765" y="13947"/>
                    <a:pt x="34682" y="13919"/>
                  </a:cubicBezTo>
                  <a:cubicBezTo>
                    <a:pt x="31976" y="13068"/>
                    <a:pt x="29666" y="11305"/>
                    <a:pt x="28147" y="8935"/>
                  </a:cubicBezTo>
                  <a:cubicBezTo>
                    <a:pt x="28906" y="8783"/>
                    <a:pt x="29666" y="8600"/>
                    <a:pt x="30426" y="8387"/>
                  </a:cubicBezTo>
                  <a:cubicBezTo>
                    <a:pt x="31095" y="9451"/>
                    <a:pt x="32493" y="10242"/>
                    <a:pt x="33587" y="10758"/>
                  </a:cubicBezTo>
                  <a:cubicBezTo>
                    <a:pt x="33604" y="10767"/>
                    <a:pt x="33621" y="10771"/>
                    <a:pt x="33636" y="10771"/>
                  </a:cubicBezTo>
                  <a:cubicBezTo>
                    <a:pt x="33731" y="10771"/>
                    <a:pt x="33787" y="10628"/>
                    <a:pt x="33709" y="10576"/>
                  </a:cubicBezTo>
                  <a:cubicBezTo>
                    <a:pt x="33010" y="10242"/>
                    <a:pt x="32372" y="9816"/>
                    <a:pt x="31794" y="9330"/>
                  </a:cubicBezTo>
                  <a:cubicBezTo>
                    <a:pt x="31429" y="9026"/>
                    <a:pt x="31095" y="8631"/>
                    <a:pt x="30761" y="8296"/>
                  </a:cubicBezTo>
                  <a:cubicBezTo>
                    <a:pt x="31855" y="8023"/>
                    <a:pt x="32949" y="7719"/>
                    <a:pt x="34043" y="7384"/>
                  </a:cubicBezTo>
                  <a:lnTo>
                    <a:pt x="34651" y="7202"/>
                  </a:lnTo>
                  <a:cubicBezTo>
                    <a:pt x="36019" y="8479"/>
                    <a:pt x="37721" y="9360"/>
                    <a:pt x="39545" y="9725"/>
                  </a:cubicBezTo>
                  <a:cubicBezTo>
                    <a:pt x="39636" y="9725"/>
                    <a:pt x="39636" y="9634"/>
                    <a:pt x="39575" y="9603"/>
                  </a:cubicBezTo>
                  <a:cubicBezTo>
                    <a:pt x="37873" y="9147"/>
                    <a:pt x="36293" y="8296"/>
                    <a:pt x="35016" y="7080"/>
                  </a:cubicBezTo>
                  <a:cubicBezTo>
                    <a:pt x="36080" y="6777"/>
                    <a:pt x="37144" y="6412"/>
                    <a:pt x="38208" y="6047"/>
                  </a:cubicBezTo>
                  <a:cubicBezTo>
                    <a:pt x="39423" y="6716"/>
                    <a:pt x="41065" y="6868"/>
                    <a:pt x="42463" y="6868"/>
                  </a:cubicBezTo>
                  <a:cubicBezTo>
                    <a:pt x="42524" y="6868"/>
                    <a:pt x="42554" y="6777"/>
                    <a:pt x="42463" y="6746"/>
                  </a:cubicBezTo>
                  <a:cubicBezTo>
                    <a:pt x="41703" y="6716"/>
                    <a:pt x="40913" y="6594"/>
                    <a:pt x="40153" y="6412"/>
                  </a:cubicBezTo>
                  <a:cubicBezTo>
                    <a:pt x="39636" y="6290"/>
                    <a:pt x="39150" y="6077"/>
                    <a:pt x="38633" y="5895"/>
                  </a:cubicBezTo>
                  <a:cubicBezTo>
                    <a:pt x="39758" y="5470"/>
                    <a:pt x="40882" y="5044"/>
                    <a:pt x="41946" y="4558"/>
                  </a:cubicBezTo>
                  <a:cubicBezTo>
                    <a:pt x="42433" y="4588"/>
                    <a:pt x="42919" y="4770"/>
                    <a:pt x="43405" y="4831"/>
                  </a:cubicBezTo>
                  <a:cubicBezTo>
                    <a:pt x="43591" y="4854"/>
                    <a:pt x="43781" y="4864"/>
                    <a:pt x="43974" y="4864"/>
                  </a:cubicBezTo>
                  <a:cubicBezTo>
                    <a:pt x="44286" y="4864"/>
                    <a:pt x="44606" y="4838"/>
                    <a:pt x="44925" y="4801"/>
                  </a:cubicBezTo>
                  <a:cubicBezTo>
                    <a:pt x="44986" y="4801"/>
                    <a:pt x="44986" y="4679"/>
                    <a:pt x="44925" y="4679"/>
                  </a:cubicBezTo>
                  <a:cubicBezTo>
                    <a:pt x="44821" y="4684"/>
                    <a:pt x="44716" y="4687"/>
                    <a:pt x="44612" y="4687"/>
                  </a:cubicBezTo>
                  <a:cubicBezTo>
                    <a:pt x="44108" y="4687"/>
                    <a:pt x="43605" y="4628"/>
                    <a:pt x="43101" y="4527"/>
                  </a:cubicBezTo>
                  <a:cubicBezTo>
                    <a:pt x="42888" y="4497"/>
                    <a:pt x="42645" y="4406"/>
                    <a:pt x="42433" y="4345"/>
                  </a:cubicBezTo>
                  <a:cubicBezTo>
                    <a:pt x="43162" y="4011"/>
                    <a:pt x="43892" y="3646"/>
                    <a:pt x="44591" y="3281"/>
                  </a:cubicBezTo>
                  <a:cubicBezTo>
                    <a:pt x="44727" y="3254"/>
                    <a:pt x="44642" y="3029"/>
                    <a:pt x="44535" y="3029"/>
                  </a:cubicBezTo>
                  <a:cubicBezTo>
                    <a:pt x="44524" y="3029"/>
                    <a:pt x="44512" y="3032"/>
                    <a:pt x="44499" y="3038"/>
                  </a:cubicBezTo>
                  <a:cubicBezTo>
                    <a:pt x="43740" y="3311"/>
                    <a:pt x="42980" y="3585"/>
                    <a:pt x="42250" y="3859"/>
                  </a:cubicBezTo>
                  <a:cubicBezTo>
                    <a:pt x="42372" y="3676"/>
                    <a:pt x="42493" y="3463"/>
                    <a:pt x="42645" y="3251"/>
                  </a:cubicBezTo>
                  <a:cubicBezTo>
                    <a:pt x="42980" y="2734"/>
                    <a:pt x="43344" y="2248"/>
                    <a:pt x="43800" y="1822"/>
                  </a:cubicBezTo>
                  <a:cubicBezTo>
                    <a:pt x="43847" y="1775"/>
                    <a:pt x="43822" y="1711"/>
                    <a:pt x="43780" y="1711"/>
                  </a:cubicBezTo>
                  <a:cubicBezTo>
                    <a:pt x="43768" y="1711"/>
                    <a:pt x="43754" y="1717"/>
                    <a:pt x="43740" y="1731"/>
                  </a:cubicBezTo>
                  <a:cubicBezTo>
                    <a:pt x="43344" y="2065"/>
                    <a:pt x="42980" y="2400"/>
                    <a:pt x="42676" y="2825"/>
                  </a:cubicBezTo>
                  <a:cubicBezTo>
                    <a:pt x="42402" y="3251"/>
                    <a:pt x="42068" y="3646"/>
                    <a:pt x="41764" y="4041"/>
                  </a:cubicBezTo>
                  <a:cubicBezTo>
                    <a:pt x="40639" y="4436"/>
                    <a:pt x="39545" y="4862"/>
                    <a:pt x="38420" y="5257"/>
                  </a:cubicBezTo>
                  <a:cubicBezTo>
                    <a:pt x="38724" y="4801"/>
                    <a:pt x="38967" y="4314"/>
                    <a:pt x="39302" y="3859"/>
                  </a:cubicBezTo>
                  <a:cubicBezTo>
                    <a:pt x="39727" y="3220"/>
                    <a:pt x="40244" y="2612"/>
                    <a:pt x="40761" y="2035"/>
                  </a:cubicBezTo>
                  <a:cubicBezTo>
                    <a:pt x="40804" y="1992"/>
                    <a:pt x="40771" y="1949"/>
                    <a:pt x="40726" y="1949"/>
                  </a:cubicBezTo>
                  <a:cubicBezTo>
                    <a:pt x="40708" y="1949"/>
                    <a:pt x="40687" y="1956"/>
                    <a:pt x="40670" y="1974"/>
                  </a:cubicBezTo>
                  <a:cubicBezTo>
                    <a:pt x="39697" y="2916"/>
                    <a:pt x="38603" y="4102"/>
                    <a:pt x="38025" y="5409"/>
                  </a:cubicBezTo>
                  <a:cubicBezTo>
                    <a:pt x="36961" y="5773"/>
                    <a:pt x="35897" y="6138"/>
                    <a:pt x="34834" y="6473"/>
                  </a:cubicBezTo>
                  <a:cubicBezTo>
                    <a:pt x="35290" y="4770"/>
                    <a:pt x="36019" y="3159"/>
                    <a:pt x="37022" y="1700"/>
                  </a:cubicBezTo>
                  <a:cubicBezTo>
                    <a:pt x="37065" y="1657"/>
                    <a:pt x="37032" y="1614"/>
                    <a:pt x="36988" y="1614"/>
                  </a:cubicBezTo>
                  <a:cubicBezTo>
                    <a:pt x="36969" y="1614"/>
                    <a:pt x="36949" y="1622"/>
                    <a:pt x="36931" y="1640"/>
                  </a:cubicBezTo>
                  <a:cubicBezTo>
                    <a:pt x="35806" y="3099"/>
                    <a:pt x="34955" y="4770"/>
                    <a:pt x="34499" y="6564"/>
                  </a:cubicBezTo>
                  <a:lnTo>
                    <a:pt x="33891" y="6746"/>
                  </a:lnTo>
                  <a:cubicBezTo>
                    <a:pt x="32797" y="7080"/>
                    <a:pt x="31703" y="7354"/>
                    <a:pt x="30609" y="7628"/>
                  </a:cubicBezTo>
                  <a:cubicBezTo>
                    <a:pt x="30761" y="7172"/>
                    <a:pt x="30882" y="6685"/>
                    <a:pt x="31065" y="6260"/>
                  </a:cubicBezTo>
                  <a:cubicBezTo>
                    <a:pt x="31308" y="5530"/>
                    <a:pt x="31642" y="4862"/>
                    <a:pt x="32037" y="4193"/>
                  </a:cubicBezTo>
                  <a:cubicBezTo>
                    <a:pt x="32078" y="4112"/>
                    <a:pt x="32010" y="4044"/>
                    <a:pt x="31943" y="4044"/>
                  </a:cubicBezTo>
                  <a:cubicBezTo>
                    <a:pt x="31909" y="4044"/>
                    <a:pt x="31875" y="4061"/>
                    <a:pt x="31855" y="4102"/>
                  </a:cubicBezTo>
                  <a:cubicBezTo>
                    <a:pt x="31216" y="5105"/>
                    <a:pt x="30396" y="6473"/>
                    <a:pt x="30274" y="7719"/>
                  </a:cubicBezTo>
                  <a:cubicBezTo>
                    <a:pt x="29514" y="7901"/>
                    <a:pt x="28754" y="8084"/>
                    <a:pt x="28025" y="8236"/>
                  </a:cubicBezTo>
                  <a:cubicBezTo>
                    <a:pt x="28450" y="5530"/>
                    <a:pt x="29545" y="2977"/>
                    <a:pt x="31247" y="819"/>
                  </a:cubicBezTo>
                  <a:cubicBezTo>
                    <a:pt x="31292" y="751"/>
                    <a:pt x="31235" y="665"/>
                    <a:pt x="31178" y="665"/>
                  </a:cubicBezTo>
                  <a:cubicBezTo>
                    <a:pt x="31159" y="665"/>
                    <a:pt x="31141" y="675"/>
                    <a:pt x="31125" y="697"/>
                  </a:cubicBezTo>
                  <a:cubicBezTo>
                    <a:pt x="29241" y="2825"/>
                    <a:pt x="28025" y="5500"/>
                    <a:pt x="27660" y="8327"/>
                  </a:cubicBezTo>
                  <a:cubicBezTo>
                    <a:pt x="26657" y="8539"/>
                    <a:pt x="25624" y="8722"/>
                    <a:pt x="24590" y="8904"/>
                  </a:cubicBezTo>
                  <a:cubicBezTo>
                    <a:pt x="24864" y="8509"/>
                    <a:pt x="25046" y="8053"/>
                    <a:pt x="25198" y="7597"/>
                  </a:cubicBezTo>
                  <a:cubicBezTo>
                    <a:pt x="25532" y="6503"/>
                    <a:pt x="25928" y="5470"/>
                    <a:pt x="26414" y="4466"/>
                  </a:cubicBezTo>
                  <a:cubicBezTo>
                    <a:pt x="26435" y="4423"/>
                    <a:pt x="26396" y="4380"/>
                    <a:pt x="26361" y="4380"/>
                  </a:cubicBezTo>
                  <a:cubicBezTo>
                    <a:pt x="26346" y="4380"/>
                    <a:pt x="26332" y="4388"/>
                    <a:pt x="26323" y="4406"/>
                  </a:cubicBezTo>
                  <a:cubicBezTo>
                    <a:pt x="25897" y="5074"/>
                    <a:pt x="25532" y="5804"/>
                    <a:pt x="25259" y="6564"/>
                  </a:cubicBezTo>
                  <a:cubicBezTo>
                    <a:pt x="24955" y="7324"/>
                    <a:pt x="24742" y="8418"/>
                    <a:pt x="24104" y="8995"/>
                  </a:cubicBezTo>
                  <a:cubicBezTo>
                    <a:pt x="23648" y="9087"/>
                    <a:pt x="23162" y="9147"/>
                    <a:pt x="22675" y="9239"/>
                  </a:cubicBezTo>
                  <a:lnTo>
                    <a:pt x="21459" y="9391"/>
                  </a:lnTo>
                  <a:cubicBezTo>
                    <a:pt x="22280" y="8327"/>
                    <a:pt x="22615" y="6929"/>
                    <a:pt x="23162" y="5713"/>
                  </a:cubicBezTo>
                  <a:cubicBezTo>
                    <a:pt x="23830" y="4011"/>
                    <a:pt x="24864" y="2430"/>
                    <a:pt x="26140" y="1123"/>
                  </a:cubicBezTo>
                  <a:cubicBezTo>
                    <a:pt x="26187" y="1076"/>
                    <a:pt x="26144" y="1012"/>
                    <a:pt x="26094" y="1012"/>
                  </a:cubicBezTo>
                  <a:cubicBezTo>
                    <a:pt x="26079" y="1012"/>
                    <a:pt x="26063" y="1018"/>
                    <a:pt x="26049" y="1032"/>
                  </a:cubicBezTo>
                  <a:cubicBezTo>
                    <a:pt x="24925" y="2035"/>
                    <a:pt x="24013" y="3281"/>
                    <a:pt x="23344" y="4649"/>
                  </a:cubicBezTo>
                  <a:cubicBezTo>
                    <a:pt x="22554" y="6229"/>
                    <a:pt x="22098" y="7992"/>
                    <a:pt x="21034" y="9451"/>
                  </a:cubicBezTo>
                  <a:cubicBezTo>
                    <a:pt x="19757" y="9634"/>
                    <a:pt x="18481" y="9786"/>
                    <a:pt x="17174" y="9877"/>
                  </a:cubicBezTo>
                  <a:cubicBezTo>
                    <a:pt x="18177" y="8813"/>
                    <a:pt x="18541" y="7354"/>
                    <a:pt x="18937" y="5956"/>
                  </a:cubicBezTo>
                  <a:cubicBezTo>
                    <a:pt x="19514" y="3859"/>
                    <a:pt x="20244" y="1761"/>
                    <a:pt x="21703" y="150"/>
                  </a:cubicBezTo>
                  <a:cubicBezTo>
                    <a:pt x="21774" y="103"/>
                    <a:pt x="21716" y="0"/>
                    <a:pt x="21643" y="0"/>
                  </a:cubicBezTo>
                  <a:close/>
                </a:path>
              </a:pathLst>
            </a:custGeom>
            <a:solidFill>
              <a:srgbClr val="DD7E6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4" name="Google Shape;2744;p168"/>
          <p:cNvSpPr/>
          <p:nvPr/>
        </p:nvSpPr>
        <p:spPr>
          <a:xfrm>
            <a:off x="8027300" y="879842"/>
            <a:ext cx="1340537" cy="492420"/>
          </a:xfrm>
          <a:custGeom>
            <a:rect b="b" l="l" r="r" t="t"/>
            <a:pathLst>
              <a:path extrusionOk="0" h="12494" w="34013">
                <a:moveTo>
                  <a:pt x="18967" y="1"/>
                </a:moveTo>
                <a:cubicBezTo>
                  <a:pt x="17508" y="1"/>
                  <a:pt x="16232" y="882"/>
                  <a:pt x="15320" y="2281"/>
                </a:cubicBezTo>
                <a:cubicBezTo>
                  <a:pt x="14651" y="1977"/>
                  <a:pt x="13921" y="1825"/>
                  <a:pt x="13162" y="1825"/>
                </a:cubicBezTo>
                <a:cubicBezTo>
                  <a:pt x="10639" y="1825"/>
                  <a:pt x="8450" y="3709"/>
                  <a:pt x="7569" y="6384"/>
                </a:cubicBezTo>
                <a:cubicBezTo>
                  <a:pt x="6961" y="6110"/>
                  <a:pt x="6292" y="5989"/>
                  <a:pt x="5623" y="5989"/>
                </a:cubicBezTo>
                <a:cubicBezTo>
                  <a:pt x="4164" y="6019"/>
                  <a:pt x="2766" y="6627"/>
                  <a:pt x="1763" y="7661"/>
                </a:cubicBezTo>
                <a:cubicBezTo>
                  <a:pt x="0" y="9484"/>
                  <a:pt x="1277" y="12494"/>
                  <a:pt x="3800" y="12494"/>
                </a:cubicBezTo>
                <a:lnTo>
                  <a:pt x="30062" y="12494"/>
                </a:lnTo>
                <a:cubicBezTo>
                  <a:pt x="33375" y="12494"/>
                  <a:pt x="34013" y="7630"/>
                  <a:pt x="30761" y="6901"/>
                </a:cubicBezTo>
                <a:cubicBezTo>
                  <a:pt x="30548" y="6840"/>
                  <a:pt x="30305" y="6810"/>
                  <a:pt x="30092" y="6779"/>
                </a:cubicBezTo>
                <a:cubicBezTo>
                  <a:pt x="29484" y="3740"/>
                  <a:pt x="27569" y="1551"/>
                  <a:pt x="25289" y="1551"/>
                </a:cubicBezTo>
                <a:cubicBezTo>
                  <a:pt x="24347" y="1582"/>
                  <a:pt x="23435" y="1916"/>
                  <a:pt x="22767" y="2554"/>
                </a:cubicBezTo>
                <a:cubicBezTo>
                  <a:pt x="21824" y="974"/>
                  <a:pt x="20487" y="1"/>
                  <a:pt x="18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68"/>
          <p:cNvSpPr/>
          <p:nvPr/>
        </p:nvSpPr>
        <p:spPr>
          <a:xfrm flipH="1">
            <a:off x="-462475" y="1803388"/>
            <a:ext cx="2272284" cy="662157"/>
          </a:xfrm>
          <a:custGeom>
            <a:rect b="b" l="l" r="r" t="t"/>
            <a:pathLst>
              <a:path extrusionOk="0" h="21671" w="74367">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68"/>
          <p:cNvSpPr/>
          <p:nvPr/>
        </p:nvSpPr>
        <p:spPr>
          <a:xfrm>
            <a:off x="-313906" y="1914628"/>
            <a:ext cx="1090189" cy="439686"/>
          </a:xfrm>
          <a:custGeom>
            <a:rect b="b" l="l" r="r" t="t"/>
            <a:pathLst>
              <a:path extrusionOk="0" h="11156" w="27661">
                <a:moveTo>
                  <a:pt x="15411" y="0"/>
                </a:moveTo>
                <a:cubicBezTo>
                  <a:pt x="14256" y="0"/>
                  <a:pt x="13192" y="790"/>
                  <a:pt x="12463" y="2037"/>
                </a:cubicBezTo>
                <a:cubicBezTo>
                  <a:pt x="11916" y="1763"/>
                  <a:pt x="11308" y="1641"/>
                  <a:pt x="10730" y="1611"/>
                </a:cubicBezTo>
                <a:cubicBezTo>
                  <a:pt x="8663" y="1611"/>
                  <a:pt x="6900" y="3313"/>
                  <a:pt x="6171" y="5684"/>
                </a:cubicBezTo>
                <a:cubicBezTo>
                  <a:pt x="5654" y="5471"/>
                  <a:pt x="5107" y="5350"/>
                  <a:pt x="4560" y="5350"/>
                </a:cubicBezTo>
                <a:cubicBezTo>
                  <a:pt x="3375" y="5380"/>
                  <a:pt x="2219" y="5897"/>
                  <a:pt x="1429" y="6839"/>
                </a:cubicBezTo>
                <a:cubicBezTo>
                  <a:pt x="1" y="8420"/>
                  <a:pt x="1064" y="11155"/>
                  <a:pt x="3101" y="11155"/>
                </a:cubicBezTo>
                <a:lnTo>
                  <a:pt x="24408" y="11155"/>
                </a:lnTo>
                <a:cubicBezTo>
                  <a:pt x="27144" y="11155"/>
                  <a:pt x="27661" y="6809"/>
                  <a:pt x="25016" y="6140"/>
                </a:cubicBezTo>
                <a:cubicBezTo>
                  <a:pt x="24834" y="6110"/>
                  <a:pt x="24652" y="6079"/>
                  <a:pt x="24469" y="6049"/>
                </a:cubicBezTo>
                <a:cubicBezTo>
                  <a:pt x="23952" y="3374"/>
                  <a:pt x="22402" y="1398"/>
                  <a:pt x="20548" y="1398"/>
                </a:cubicBezTo>
                <a:cubicBezTo>
                  <a:pt x="19788" y="1398"/>
                  <a:pt x="19059" y="1733"/>
                  <a:pt x="18512" y="2280"/>
                </a:cubicBezTo>
                <a:cubicBezTo>
                  <a:pt x="17752" y="882"/>
                  <a:pt x="16657" y="0"/>
                  <a:pt x="154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68"/>
          <p:cNvSpPr/>
          <p:nvPr/>
        </p:nvSpPr>
        <p:spPr>
          <a:xfrm>
            <a:off x="256380" y="4237026"/>
            <a:ext cx="1340538" cy="1301217"/>
          </a:xfrm>
          <a:custGeom>
            <a:rect b="b" l="l" r="r" t="t"/>
            <a:pathLst>
              <a:path extrusionOk="0" fill="none" h="18289" w="18289">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solidFill>
            <a:srgbClr val="FFFFFF"/>
          </a:solidFill>
          <a:ln cap="flat" cmpd="sng" w="19050">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68"/>
          <p:cNvSpPr/>
          <p:nvPr/>
        </p:nvSpPr>
        <p:spPr>
          <a:xfrm>
            <a:off x="776275" y="1644450"/>
            <a:ext cx="177000" cy="1800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68"/>
          <p:cNvSpPr/>
          <p:nvPr/>
        </p:nvSpPr>
        <p:spPr>
          <a:xfrm>
            <a:off x="4526238" y="1437275"/>
            <a:ext cx="91500" cy="1035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68"/>
          <p:cNvSpPr/>
          <p:nvPr/>
        </p:nvSpPr>
        <p:spPr>
          <a:xfrm>
            <a:off x="953275" y="1837425"/>
            <a:ext cx="91500" cy="1035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68"/>
          <p:cNvSpPr/>
          <p:nvPr/>
        </p:nvSpPr>
        <p:spPr>
          <a:xfrm>
            <a:off x="8572975" y="3771900"/>
            <a:ext cx="91500" cy="1035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68"/>
          <p:cNvSpPr txBox="1"/>
          <p:nvPr/>
        </p:nvSpPr>
        <p:spPr>
          <a:xfrm>
            <a:off x="664438" y="372938"/>
            <a:ext cx="68472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rgbClr val="75C3C9"/>
                </a:solidFill>
                <a:latin typeface="Alfa Slab One"/>
                <a:ea typeface="Alfa Slab One"/>
                <a:cs typeface="Alfa Slab One"/>
                <a:sym typeface="Alfa Slab One"/>
              </a:rPr>
              <a:t>PipeLine: Our Approach</a:t>
            </a:r>
            <a:endParaRPr sz="1500">
              <a:solidFill>
                <a:srgbClr val="75C3C9"/>
              </a:solidFill>
            </a:endParaRPr>
          </a:p>
        </p:txBody>
      </p:sp>
      <p:sp>
        <p:nvSpPr>
          <p:cNvPr id="2753" name="Google Shape;2753;p168"/>
          <p:cNvSpPr/>
          <p:nvPr/>
        </p:nvSpPr>
        <p:spPr>
          <a:xfrm>
            <a:off x="8481475" y="4461500"/>
            <a:ext cx="91500" cy="1035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4" name="Google Shape;2754;p168"/>
          <p:cNvPicPr preferRelativeResize="0"/>
          <p:nvPr/>
        </p:nvPicPr>
        <p:blipFill>
          <a:blip r:embed="rId3">
            <a:alphaModFix/>
          </a:blip>
          <a:stretch>
            <a:fillRect/>
          </a:stretch>
        </p:blipFill>
        <p:spPr>
          <a:xfrm>
            <a:off x="141750" y="2365650"/>
            <a:ext cx="2282725" cy="1214400"/>
          </a:xfrm>
          <a:prstGeom prst="rect">
            <a:avLst/>
          </a:prstGeom>
          <a:noFill/>
          <a:ln cap="flat" cmpd="sng" w="28575">
            <a:solidFill>
              <a:srgbClr val="191919"/>
            </a:solidFill>
            <a:prstDash val="solid"/>
            <a:round/>
            <a:headEnd len="sm" w="sm" type="none"/>
            <a:tailEnd len="sm" w="sm" type="none"/>
          </a:ln>
        </p:spPr>
      </p:pic>
      <p:pic>
        <p:nvPicPr>
          <p:cNvPr id="2755" name="Google Shape;2755;p168"/>
          <p:cNvPicPr preferRelativeResize="0"/>
          <p:nvPr/>
        </p:nvPicPr>
        <p:blipFill>
          <a:blip r:embed="rId3">
            <a:alphaModFix/>
          </a:blip>
          <a:stretch>
            <a:fillRect/>
          </a:stretch>
        </p:blipFill>
        <p:spPr>
          <a:xfrm>
            <a:off x="3205225" y="1098950"/>
            <a:ext cx="2282725" cy="1166900"/>
          </a:xfrm>
          <a:prstGeom prst="rect">
            <a:avLst/>
          </a:prstGeom>
          <a:noFill/>
          <a:ln cap="flat" cmpd="sng" w="28575">
            <a:solidFill>
              <a:srgbClr val="262626"/>
            </a:solidFill>
            <a:prstDash val="solid"/>
            <a:round/>
            <a:headEnd len="sm" w="sm" type="none"/>
            <a:tailEnd len="sm" w="sm" type="none"/>
          </a:ln>
        </p:spPr>
      </p:pic>
      <p:pic>
        <p:nvPicPr>
          <p:cNvPr id="2756" name="Google Shape;2756;p168"/>
          <p:cNvPicPr preferRelativeResize="0"/>
          <p:nvPr/>
        </p:nvPicPr>
        <p:blipFill>
          <a:blip r:embed="rId3">
            <a:alphaModFix/>
          </a:blip>
          <a:stretch>
            <a:fillRect/>
          </a:stretch>
        </p:blipFill>
        <p:spPr>
          <a:xfrm>
            <a:off x="3205225" y="2365650"/>
            <a:ext cx="2282725" cy="1166900"/>
          </a:xfrm>
          <a:prstGeom prst="rect">
            <a:avLst/>
          </a:prstGeom>
          <a:noFill/>
          <a:ln cap="flat" cmpd="sng" w="28575">
            <a:solidFill>
              <a:srgbClr val="191919"/>
            </a:solidFill>
            <a:prstDash val="solid"/>
            <a:round/>
            <a:headEnd len="sm" w="sm" type="none"/>
            <a:tailEnd len="sm" w="sm" type="none"/>
          </a:ln>
        </p:spPr>
      </p:pic>
      <p:pic>
        <p:nvPicPr>
          <p:cNvPr id="2757" name="Google Shape;2757;p168"/>
          <p:cNvPicPr preferRelativeResize="0"/>
          <p:nvPr/>
        </p:nvPicPr>
        <p:blipFill>
          <a:blip r:embed="rId3">
            <a:alphaModFix/>
          </a:blip>
          <a:stretch>
            <a:fillRect/>
          </a:stretch>
        </p:blipFill>
        <p:spPr>
          <a:xfrm>
            <a:off x="3205225" y="3632350"/>
            <a:ext cx="2282725" cy="1214400"/>
          </a:xfrm>
          <a:prstGeom prst="rect">
            <a:avLst/>
          </a:prstGeom>
          <a:noFill/>
          <a:ln cap="flat" cmpd="sng" w="28575">
            <a:solidFill>
              <a:srgbClr val="191919"/>
            </a:solidFill>
            <a:prstDash val="solid"/>
            <a:round/>
            <a:headEnd len="sm" w="sm" type="none"/>
            <a:tailEnd len="sm" w="sm" type="none"/>
          </a:ln>
        </p:spPr>
      </p:pic>
      <p:pic>
        <p:nvPicPr>
          <p:cNvPr id="2758" name="Google Shape;2758;p168"/>
          <p:cNvPicPr preferRelativeResize="0"/>
          <p:nvPr/>
        </p:nvPicPr>
        <p:blipFill>
          <a:blip r:embed="rId3">
            <a:alphaModFix/>
          </a:blip>
          <a:stretch>
            <a:fillRect/>
          </a:stretch>
        </p:blipFill>
        <p:spPr>
          <a:xfrm>
            <a:off x="6268725" y="2318150"/>
            <a:ext cx="2692750" cy="1214400"/>
          </a:xfrm>
          <a:prstGeom prst="rect">
            <a:avLst/>
          </a:prstGeom>
          <a:noFill/>
          <a:ln cap="flat" cmpd="sng" w="28575">
            <a:solidFill>
              <a:srgbClr val="191919"/>
            </a:solidFill>
            <a:prstDash val="solid"/>
            <a:round/>
            <a:headEnd len="sm" w="sm" type="none"/>
            <a:tailEnd len="sm" w="sm" type="none"/>
          </a:ln>
        </p:spPr>
      </p:pic>
      <p:sp>
        <p:nvSpPr>
          <p:cNvPr id="2759" name="Google Shape;2759;p168"/>
          <p:cNvSpPr txBox="1"/>
          <p:nvPr/>
        </p:nvSpPr>
        <p:spPr>
          <a:xfrm>
            <a:off x="303350" y="2671338"/>
            <a:ext cx="1940100" cy="71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latin typeface="Calibri"/>
                <a:ea typeface="Calibri"/>
                <a:cs typeface="Calibri"/>
                <a:sym typeface="Calibri"/>
              </a:rPr>
              <a:t>Preprocess Data</a:t>
            </a:r>
            <a:endParaRPr sz="1800">
              <a:latin typeface="Calibri"/>
              <a:ea typeface="Calibri"/>
              <a:cs typeface="Calibri"/>
              <a:sym typeface="Calibri"/>
            </a:endParaRPr>
          </a:p>
          <a:p>
            <a:pPr indent="0" lvl="0" marL="0" rtl="0" algn="ctr">
              <a:lnSpc>
                <a:spcPct val="115000"/>
              </a:lnSpc>
              <a:spcBef>
                <a:spcPts val="0"/>
              </a:spcBef>
              <a:spcAft>
                <a:spcPts val="0"/>
              </a:spcAft>
              <a:buNone/>
            </a:pPr>
            <a:r>
              <a:t/>
            </a:r>
            <a:endParaRPr>
              <a:latin typeface="Average"/>
              <a:ea typeface="Average"/>
              <a:cs typeface="Average"/>
              <a:sym typeface="Average"/>
            </a:endParaRPr>
          </a:p>
        </p:txBody>
      </p:sp>
      <p:sp>
        <p:nvSpPr>
          <p:cNvPr id="2760" name="Google Shape;2760;p168"/>
          <p:cNvSpPr txBox="1"/>
          <p:nvPr/>
        </p:nvSpPr>
        <p:spPr>
          <a:xfrm>
            <a:off x="3281888" y="1395413"/>
            <a:ext cx="2129400" cy="68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t>Sentiment Analysis</a:t>
            </a:r>
            <a:endParaRPr sz="1600"/>
          </a:p>
          <a:p>
            <a:pPr indent="0" lvl="0" marL="0" rtl="0" algn="ctr">
              <a:lnSpc>
                <a:spcPct val="115000"/>
              </a:lnSpc>
              <a:spcBef>
                <a:spcPts val="0"/>
              </a:spcBef>
              <a:spcAft>
                <a:spcPts val="0"/>
              </a:spcAft>
              <a:buNone/>
            </a:pPr>
            <a:r>
              <a:t/>
            </a:r>
            <a:endParaRPr>
              <a:latin typeface="Average"/>
              <a:ea typeface="Average"/>
              <a:cs typeface="Average"/>
              <a:sym typeface="Average"/>
            </a:endParaRPr>
          </a:p>
        </p:txBody>
      </p:sp>
      <p:sp>
        <p:nvSpPr>
          <p:cNvPr id="2761" name="Google Shape;2761;p168"/>
          <p:cNvSpPr txBox="1"/>
          <p:nvPr/>
        </p:nvSpPr>
        <p:spPr>
          <a:xfrm>
            <a:off x="3281888" y="2689050"/>
            <a:ext cx="2129400" cy="68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t>Text Classification</a:t>
            </a:r>
            <a:endParaRPr sz="1600"/>
          </a:p>
          <a:p>
            <a:pPr indent="0" lvl="0" marL="0" rtl="0" algn="ctr">
              <a:lnSpc>
                <a:spcPct val="115000"/>
              </a:lnSpc>
              <a:spcBef>
                <a:spcPts val="0"/>
              </a:spcBef>
              <a:spcAft>
                <a:spcPts val="0"/>
              </a:spcAft>
              <a:buNone/>
            </a:pPr>
            <a:r>
              <a:t/>
            </a:r>
            <a:endParaRPr>
              <a:latin typeface="Average"/>
              <a:ea typeface="Average"/>
              <a:cs typeface="Average"/>
              <a:sym typeface="Average"/>
            </a:endParaRPr>
          </a:p>
        </p:txBody>
      </p:sp>
      <p:sp>
        <p:nvSpPr>
          <p:cNvPr id="2762" name="Google Shape;2762;p168"/>
          <p:cNvSpPr txBox="1"/>
          <p:nvPr/>
        </p:nvSpPr>
        <p:spPr>
          <a:xfrm>
            <a:off x="3325988" y="3982675"/>
            <a:ext cx="2041200" cy="68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t>Keyword Extraction</a:t>
            </a:r>
            <a:endParaRPr sz="1600"/>
          </a:p>
          <a:p>
            <a:pPr indent="0" lvl="0" marL="0" rtl="0" algn="ctr">
              <a:lnSpc>
                <a:spcPct val="115000"/>
              </a:lnSpc>
              <a:spcBef>
                <a:spcPts val="0"/>
              </a:spcBef>
              <a:spcAft>
                <a:spcPts val="0"/>
              </a:spcAft>
              <a:buNone/>
            </a:pPr>
            <a:r>
              <a:t/>
            </a:r>
            <a:endParaRPr>
              <a:latin typeface="Average"/>
              <a:ea typeface="Average"/>
              <a:cs typeface="Average"/>
              <a:sym typeface="Average"/>
            </a:endParaRPr>
          </a:p>
        </p:txBody>
      </p:sp>
      <p:sp>
        <p:nvSpPr>
          <p:cNvPr id="2763" name="Google Shape;2763;p168"/>
          <p:cNvSpPr txBox="1"/>
          <p:nvPr/>
        </p:nvSpPr>
        <p:spPr>
          <a:xfrm>
            <a:off x="6268725" y="2689050"/>
            <a:ext cx="2748900" cy="68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t>Recommendation Engine</a:t>
            </a:r>
            <a:endParaRPr sz="1600"/>
          </a:p>
          <a:p>
            <a:pPr indent="0" lvl="0" marL="0" rtl="0" algn="ctr">
              <a:lnSpc>
                <a:spcPct val="115000"/>
              </a:lnSpc>
              <a:spcBef>
                <a:spcPts val="0"/>
              </a:spcBef>
              <a:spcAft>
                <a:spcPts val="0"/>
              </a:spcAft>
              <a:buNone/>
            </a:pPr>
            <a:r>
              <a:t/>
            </a:r>
            <a:endParaRPr>
              <a:latin typeface="Average"/>
              <a:ea typeface="Average"/>
              <a:cs typeface="Average"/>
              <a:sym typeface="Average"/>
            </a:endParaRPr>
          </a:p>
        </p:txBody>
      </p:sp>
      <p:pic>
        <p:nvPicPr>
          <p:cNvPr id="2764" name="Google Shape;2764;p168"/>
          <p:cNvPicPr preferRelativeResize="0"/>
          <p:nvPr/>
        </p:nvPicPr>
        <p:blipFill>
          <a:blip r:embed="rId4">
            <a:alphaModFix/>
          </a:blip>
          <a:stretch>
            <a:fillRect/>
          </a:stretch>
        </p:blipFill>
        <p:spPr>
          <a:xfrm>
            <a:off x="2509063" y="2799938"/>
            <a:ext cx="611563" cy="298323"/>
          </a:xfrm>
          <a:prstGeom prst="rect">
            <a:avLst/>
          </a:prstGeom>
          <a:noFill/>
          <a:ln>
            <a:noFill/>
          </a:ln>
        </p:spPr>
      </p:pic>
      <p:pic>
        <p:nvPicPr>
          <p:cNvPr id="2765" name="Google Shape;2765;p168"/>
          <p:cNvPicPr preferRelativeResize="0"/>
          <p:nvPr/>
        </p:nvPicPr>
        <p:blipFill>
          <a:blip r:embed="rId4">
            <a:alphaModFix/>
          </a:blip>
          <a:stretch>
            <a:fillRect/>
          </a:stretch>
        </p:blipFill>
        <p:spPr>
          <a:xfrm>
            <a:off x="5572550" y="2799950"/>
            <a:ext cx="611563" cy="2983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sp>
        <p:nvSpPr>
          <p:cNvPr id="2770" name="Google Shape;2770;p169"/>
          <p:cNvSpPr txBox="1"/>
          <p:nvPr>
            <p:ph idx="2" type="title"/>
          </p:nvPr>
        </p:nvSpPr>
        <p:spPr>
          <a:xfrm>
            <a:off x="418200" y="265119"/>
            <a:ext cx="3583200" cy="125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Analysis</a:t>
            </a:r>
            <a:endParaRPr/>
          </a:p>
        </p:txBody>
      </p:sp>
      <p:sp>
        <p:nvSpPr>
          <p:cNvPr id="2771" name="Google Shape;2771;p169"/>
          <p:cNvSpPr txBox="1"/>
          <p:nvPr>
            <p:ph idx="3" type="subTitle"/>
          </p:nvPr>
        </p:nvSpPr>
        <p:spPr>
          <a:xfrm>
            <a:off x="4489875" y="558500"/>
            <a:ext cx="4270800" cy="4410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Used Hugging Face for sentiment analysis on Yelp reviews</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Results were good but not great</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Clear instances where positive reviews were labeled as negative and vice versa</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Used NLTK's accuracy score to check against pretrained predictions</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Results indicate need for fine-tuning the model based on our data</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Continuing to refine the model for better accuracy.</a:t>
            </a:r>
            <a:endParaRPr/>
          </a:p>
          <a:p>
            <a:pPr indent="0" lvl="0" marL="457200" rtl="0" algn="l">
              <a:spcBef>
                <a:spcPts val="0"/>
              </a:spcBef>
              <a:spcAft>
                <a:spcPts val="0"/>
              </a:spcAft>
              <a:buNone/>
            </a:pPr>
            <a:r>
              <a:t/>
            </a:r>
            <a:endParaRPr/>
          </a:p>
        </p:txBody>
      </p:sp>
      <p:pic>
        <p:nvPicPr>
          <p:cNvPr id="2772" name="Google Shape;2772;p169"/>
          <p:cNvPicPr preferRelativeResize="0"/>
          <p:nvPr/>
        </p:nvPicPr>
        <p:blipFill rotWithShape="1">
          <a:blip r:embed="rId3">
            <a:alphaModFix/>
          </a:blip>
          <a:srcRect b="0" l="0" r="0" t="33101"/>
          <a:stretch/>
        </p:blipFill>
        <p:spPr>
          <a:xfrm>
            <a:off x="74400" y="1617999"/>
            <a:ext cx="4497600" cy="3102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échauffement climatique vs changement climatique by Slidesgo">
  <a:themeElements>
    <a:clrScheme name="Simple Light">
      <a:dk1>
        <a:srgbClr val="272727"/>
      </a:dk1>
      <a:lt1>
        <a:srgbClr val="F9B550"/>
      </a:lt1>
      <a:dk2>
        <a:srgbClr val="5F5B52"/>
      </a:dk2>
      <a:lt2>
        <a:srgbClr val="FFFFFF"/>
      </a:lt2>
      <a:accent1>
        <a:srgbClr val="B04428"/>
      </a:accent1>
      <a:accent2>
        <a:srgbClr val="EC5F44"/>
      </a:accent2>
      <a:accent3>
        <a:srgbClr val="85B940"/>
      </a:accent3>
      <a:accent4>
        <a:srgbClr val="7ECCCC"/>
      </a:accent4>
      <a:accent5>
        <a:srgbClr val="ECE8D7"/>
      </a:accent5>
      <a:accent6>
        <a:srgbClr val="A9A9AE"/>
      </a:accent6>
      <a:hlink>
        <a:srgbClr val="EC5F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ocial Issues Thesis: Climate Change by Slidesgo">
  <a:themeElements>
    <a:clrScheme name="Simple Light">
      <a:dk1>
        <a:srgbClr val="355C2E"/>
      </a:dk1>
      <a:lt1>
        <a:srgbClr val="F8EEE4"/>
      </a:lt1>
      <a:dk2>
        <a:srgbClr val="81A235"/>
      </a:dk2>
      <a:lt2>
        <a:srgbClr val="282828"/>
      </a:lt2>
      <a:accent1>
        <a:srgbClr val="F0DCC8"/>
      </a:accent1>
      <a:accent2>
        <a:srgbClr val="F4A79C"/>
      </a:accent2>
      <a:accent3>
        <a:srgbClr val="C7843C"/>
      </a:accent3>
      <a:accent4>
        <a:srgbClr val="8ACDCE"/>
      </a:accent4>
      <a:accent5>
        <a:srgbClr val="006936"/>
      </a:accent5>
      <a:accent6>
        <a:srgbClr val="7A5716"/>
      </a:accent6>
      <a:hlink>
        <a:srgbClr val="2828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hysical Education Subject for High School: Badminton by Slidesgo">
  <a:themeElements>
    <a:clrScheme name="Simple Light">
      <a:dk1>
        <a:srgbClr val="000000"/>
      </a:dk1>
      <a:lt1>
        <a:srgbClr val="98D6EB"/>
      </a:lt1>
      <a:dk2>
        <a:srgbClr val="FEEFEC"/>
      </a:dk2>
      <a:lt2>
        <a:srgbClr val="D097CE"/>
      </a:lt2>
      <a:accent1>
        <a:srgbClr val="F9CB9C"/>
      </a:accent1>
      <a:accent2>
        <a:srgbClr val="F6B26B"/>
      </a:accent2>
      <a:accent3>
        <a:srgbClr val="DFF7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échauffement climatique vs changement climatique by Slidesgo">
  <a:themeElements>
    <a:clrScheme name="Simple Light">
      <a:dk1>
        <a:srgbClr val="272727"/>
      </a:dk1>
      <a:lt1>
        <a:srgbClr val="F9B550"/>
      </a:lt1>
      <a:dk2>
        <a:srgbClr val="5F5B52"/>
      </a:dk2>
      <a:lt2>
        <a:srgbClr val="FFFFFF"/>
      </a:lt2>
      <a:accent1>
        <a:srgbClr val="B04428"/>
      </a:accent1>
      <a:accent2>
        <a:srgbClr val="EC5F44"/>
      </a:accent2>
      <a:accent3>
        <a:srgbClr val="85B940"/>
      </a:accent3>
      <a:accent4>
        <a:srgbClr val="7ECCCC"/>
      </a:accent4>
      <a:accent5>
        <a:srgbClr val="ECE8D7"/>
      </a:accent5>
      <a:accent6>
        <a:srgbClr val="A9A9AE"/>
      </a:accent6>
      <a:hlink>
        <a:srgbClr val="EC5F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